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13"/>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0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tableStyles" Target="tableStyles.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102" Type="http://schemas.openxmlformats.org/officeDocument/2006/relationships/slide" Target="slides/slide100.xml"/><Relationship Id="rId110" Type="http://schemas.openxmlformats.org/officeDocument/2006/relationships/slide" Target="slides/slide108.xml"/><Relationship Id="rId115"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13"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280F7F4-8750-4E64-8F0C-A69EA63006C3}" type="datetimeFigureOut">
              <a:rPr lang="tr-TR" smtClean="0"/>
              <a:t>03.03.2020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09D4122-EED9-4473-A51C-958C07086510}" type="slidenum">
              <a:rPr lang="tr-TR" smtClean="0"/>
              <a:t>‹#›</a:t>
            </a:fld>
            <a:endParaRPr lang="tr-TR"/>
          </a:p>
        </p:txBody>
      </p:sp>
    </p:spTree>
    <p:extLst>
      <p:ext uri="{BB962C8B-B14F-4D97-AF65-F5344CB8AC3E}">
        <p14:creationId xmlns:p14="http://schemas.microsoft.com/office/powerpoint/2010/main" val="1994465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6341E225-8C77-4256-AECA-A571D2A474CB}" type="slidenum">
              <a:rPr lang="en-US" altLang="tr-TR">
                <a:solidFill>
                  <a:prstClr val="black"/>
                </a:solidFill>
              </a:rPr>
              <a:pPr eaLnBrk="1" hangingPunct="1"/>
              <a:t>1</a:t>
            </a:fld>
            <a:endParaRPr lang="en-US" altLang="tr-TR">
              <a:solidFill>
                <a:prstClr val="black"/>
              </a:solidFill>
            </a:endParaRPr>
          </a:p>
        </p:txBody>
      </p:sp>
      <p:sp>
        <p:nvSpPr>
          <p:cNvPr id="116739" name="Rectangle 2"/>
          <p:cNvSpPr>
            <a:spLocks noRot="1" noChangeArrowheads="1" noTextEdit="1"/>
          </p:cNvSpPr>
          <p:nvPr>
            <p:ph type="sldImg"/>
          </p:nvPr>
        </p:nvSpPr>
        <p:spPr>
          <a:ln/>
        </p:spPr>
      </p:sp>
      <p:sp>
        <p:nvSpPr>
          <p:cNvPr id="116740"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086E7A4D-6D2D-4027-B9E8-C040C84D9509}" type="slidenum">
              <a:rPr lang="en-US" altLang="tr-TR">
                <a:solidFill>
                  <a:prstClr val="black"/>
                </a:solidFill>
              </a:rPr>
              <a:pPr eaLnBrk="1" hangingPunct="1"/>
              <a:t>2</a:t>
            </a:fld>
            <a:endParaRPr lang="en-US" altLang="tr-TR">
              <a:solidFill>
                <a:prstClr val="black"/>
              </a:solidFill>
            </a:endParaRPr>
          </a:p>
        </p:txBody>
      </p:sp>
      <p:sp>
        <p:nvSpPr>
          <p:cNvPr id="117763" name="Rectangle 2"/>
          <p:cNvSpPr>
            <a:spLocks noRot="1" noChangeArrowheads="1" noTextEdit="1"/>
          </p:cNvSpPr>
          <p:nvPr>
            <p:ph type="sldImg"/>
          </p:nvPr>
        </p:nvSpPr>
        <p:spPr>
          <a:ln/>
        </p:spPr>
      </p:sp>
      <p:sp>
        <p:nvSpPr>
          <p:cNvPr id="117764"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9797D4CB-68AC-4E4C-91C3-39555AD4888C}" type="slidenum">
              <a:rPr lang="en-US" altLang="tr-TR">
                <a:solidFill>
                  <a:prstClr val="black"/>
                </a:solidFill>
              </a:rPr>
              <a:pPr eaLnBrk="1" hangingPunct="1"/>
              <a:t>3</a:t>
            </a:fld>
            <a:endParaRPr lang="en-US" altLang="tr-TR">
              <a:solidFill>
                <a:prstClr val="black"/>
              </a:solidFill>
            </a:endParaRPr>
          </a:p>
        </p:txBody>
      </p:sp>
      <p:sp>
        <p:nvSpPr>
          <p:cNvPr id="118787" name="Rectangle 2"/>
          <p:cNvSpPr>
            <a:spLocks noRot="1" noChangeArrowheads="1" noTextEdit="1"/>
          </p:cNvSpPr>
          <p:nvPr>
            <p:ph type="sldImg"/>
          </p:nvPr>
        </p:nvSpPr>
        <p:spPr>
          <a:ln/>
        </p:spPr>
      </p:sp>
      <p:sp>
        <p:nvSpPr>
          <p:cNvPr id="118788"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247E2F6D-C859-445E-BBA9-3240040A58EA}" type="slidenum">
              <a:rPr lang="en-US" altLang="tr-TR">
                <a:solidFill>
                  <a:prstClr val="black"/>
                </a:solidFill>
              </a:rPr>
              <a:pPr eaLnBrk="1" hangingPunct="1"/>
              <a:t>4</a:t>
            </a:fld>
            <a:endParaRPr lang="en-US" altLang="tr-TR">
              <a:solidFill>
                <a:prstClr val="black"/>
              </a:solidFill>
            </a:endParaRPr>
          </a:p>
        </p:txBody>
      </p:sp>
      <p:sp>
        <p:nvSpPr>
          <p:cNvPr id="119811" name="Rectangle 2"/>
          <p:cNvSpPr>
            <a:spLocks noRot="1" noChangeArrowheads="1" noTextEdit="1"/>
          </p:cNvSpPr>
          <p:nvPr>
            <p:ph type="sldImg"/>
          </p:nvPr>
        </p:nvSpPr>
        <p:spPr>
          <a:ln/>
        </p:spPr>
      </p:sp>
      <p:sp>
        <p:nvSpPr>
          <p:cNvPr id="119812"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DA61443C-DB32-41AE-80AB-8CF84C1725D2}" type="slidenum">
              <a:rPr lang="en-US" altLang="tr-TR">
                <a:solidFill>
                  <a:prstClr val="black"/>
                </a:solidFill>
              </a:rPr>
              <a:pPr eaLnBrk="1" hangingPunct="1"/>
              <a:t>5</a:t>
            </a:fld>
            <a:endParaRPr lang="en-US" altLang="tr-TR">
              <a:solidFill>
                <a:prstClr val="black"/>
              </a:solidFill>
            </a:endParaRPr>
          </a:p>
        </p:txBody>
      </p:sp>
      <p:sp>
        <p:nvSpPr>
          <p:cNvPr id="120835" name="Rectangle 2"/>
          <p:cNvSpPr>
            <a:spLocks noRot="1" noChangeArrowheads="1" noTextEdit="1"/>
          </p:cNvSpPr>
          <p:nvPr>
            <p:ph type="sldImg"/>
          </p:nvPr>
        </p:nvSpPr>
        <p:spPr>
          <a:ln/>
        </p:spPr>
      </p:sp>
      <p:sp>
        <p:nvSpPr>
          <p:cNvPr id="120836"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55E29A5E-C44F-4158-8C92-7E0161E5D9E6}" type="slidenum">
              <a:rPr lang="en-US" altLang="tr-TR">
                <a:solidFill>
                  <a:prstClr val="black"/>
                </a:solidFill>
              </a:rPr>
              <a:pPr eaLnBrk="1" hangingPunct="1"/>
              <a:t>6</a:t>
            </a:fld>
            <a:endParaRPr lang="en-US" altLang="tr-TR">
              <a:solidFill>
                <a:prstClr val="black"/>
              </a:solidFill>
            </a:endParaRPr>
          </a:p>
        </p:txBody>
      </p:sp>
      <p:sp>
        <p:nvSpPr>
          <p:cNvPr id="121859" name="Rectangle 2"/>
          <p:cNvSpPr>
            <a:spLocks noRot="1" noChangeArrowheads="1" noTextEdit="1"/>
          </p:cNvSpPr>
          <p:nvPr>
            <p:ph type="sldImg"/>
          </p:nvPr>
        </p:nvSpPr>
        <p:spPr>
          <a:ln/>
        </p:spPr>
      </p:sp>
      <p:sp>
        <p:nvSpPr>
          <p:cNvPr id="121860"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C50388B6-7FD8-432D-B856-B0E28484BE69}" type="slidenum">
              <a:rPr lang="en-US" altLang="tr-TR">
                <a:solidFill>
                  <a:prstClr val="black"/>
                </a:solidFill>
              </a:rPr>
              <a:pPr eaLnBrk="1" hangingPunct="1"/>
              <a:t>7</a:t>
            </a:fld>
            <a:endParaRPr lang="en-US" altLang="tr-TR">
              <a:solidFill>
                <a:prstClr val="black"/>
              </a:solidFill>
            </a:endParaRPr>
          </a:p>
        </p:txBody>
      </p:sp>
      <p:sp>
        <p:nvSpPr>
          <p:cNvPr id="122883" name="Rectangle 2"/>
          <p:cNvSpPr>
            <a:spLocks noRot="1" noChangeArrowheads="1" noTextEdit="1"/>
          </p:cNvSpPr>
          <p:nvPr>
            <p:ph type="sldImg"/>
          </p:nvPr>
        </p:nvSpPr>
        <p:spPr>
          <a:ln/>
        </p:spPr>
      </p:sp>
      <p:sp>
        <p:nvSpPr>
          <p:cNvPr id="122884"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B1D51E5E-E8E1-43D1-8E37-A43FBCB592AA}" type="slidenum">
              <a:rPr lang="en-US" altLang="tr-TR">
                <a:solidFill>
                  <a:prstClr val="black"/>
                </a:solidFill>
              </a:rPr>
              <a:pPr eaLnBrk="1" hangingPunct="1"/>
              <a:t>8</a:t>
            </a:fld>
            <a:endParaRPr lang="en-US" altLang="tr-TR">
              <a:solidFill>
                <a:prstClr val="black"/>
              </a:solidFill>
            </a:endParaRPr>
          </a:p>
        </p:txBody>
      </p:sp>
      <p:sp>
        <p:nvSpPr>
          <p:cNvPr id="123907" name="Rectangle 2"/>
          <p:cNvSpPr>
            <a:spLocks noRot="1" noChangeArrowheads="1" noTextEdit="1"/>
          </p:cNvSpPr>
          <p:nvPr>
            <p:ph type="sldImg"/>
          </p:nvPr>
        </p:nvSpPr>
        <p:spPr>
          <a:ln/>
        </p:spPr>
      </p:sp>
      <p:sp>
        <p:nvSpPr>
          <p:cNvPr id="123908"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82728826-CA4F-4F75-A4B9-929E9FAF6406}" type="slidenum">
              <a:rPr lang="en-US" altLang="tr-TR">
                <a:solidFill>
                  <a:prstClr val="black"/>
                </a:solidFill>
              </a:rPr>
              <a:pPr eaLnBrk="1" hangingPunct="1"/>
              <a:t>12</a:t>
            </a:fld>
            <a:endParaRPr lang="en-US" altLang="tr-TR">
              <a:solidFill>
                <a:prstClr val="black"/>
              </a:solidFill>
            </a:endParaRPr>
          </a:p>
        </p:txBody>
      </p:sp>
      <p:sp>
        <p:nvSpPr>
          <p:cNvPr id="124931" name="Rectangle 2"/>
          <p:cNvSpPr>
            <a:spLocks noRot="1" noChangeArrowheads="1" noTextEdit="1"/>
          </p:cNvSpPr>
          <p:nvPr>
            <p:ph type="sldImg"/>
          </p:nvPr>
        </p:nvSpPr>
        <p:spPr>
          <a:ln/>
        </p:spPr>
      </p:sp>
      <p:sp>
        <p:nvSpPr>
          <p:cNvPr id="124932"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4734FC66-B8CA-4C0E-8716-9D741F284068}" type="slidenum">
              <a:rPr lang="en-US" altLang="tr-TR">
                <a:solidFill>
                  <a:prstClr val="black"/>
                </a:solidFill>
              </a:rPr>
              <a:pPr eaLnBrk="1" hangingPunct="1"/>
              <a:t>13</a:t>
            </a:fld>
            <a:endParaRPr lang="en-US" altLang="tr-TR">
              <a:solidFill>
                <a:prstClr val="black"/>
              </a:solidFill>
            </a:endParaRPr>
          </a:p>
        </p:txBody>
      </p:sp>
      <p:sp>
        <p:nvSpPr>
          <p:cNvPr id="125955" name="Rectangle 2"/>
          <p:cNvSpPr>
            <a:spLocks noRot="1" noChangeArrowheads="1" noTextEdit="1"/>
          </p:cNvSpPr>
          <p:nvPr>
            <p:ph type="sldImg"/>
          </p:nvPr>
        </p:nvSpPr>
        <p:spPr>
          <a:ln/>
        </p:spPr>
      </p:sp>
      <p:sp>
        <p:nvSpPr>
          <p:cNvPr id="125956"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082AD249-6CF9-4B63-BC13-DC901D3492C9}" type="slidenum">
              <a:rPr lang="en-US" altLang="tr-TR">
                <a:solidFill>
                  <a:prstClr val="black"/>
                </a:solidFill>
              </a:rPr>
              <a:pPr eaLnBrk="1" hangingPunct="1"/>
              <a:t>15</a:t>
            </a:fld>
            <a:endParaRPr lang="en-US" altLang="tr-TR">
              <a:solidFill>
                <a:prstClr val="black"/>
              </a:solidFill>
            </a:endParaRPr>
          </a:p>
        </p:txBody>
      </p:sp>
      <p:sp>
        <p:nvSpPr>
          <p:cNvPr id="126979" name="Rectangle 2"/>
          <p:cNvSpPr>
            <a:spLocks noRot="1" noChangeArrowheads="1" noTextEdit="1"/>
          </p:cNvSpPr>
          <p:nvPr>
            <p:ph type="sldImg"/>
          </p:nvPr>
        </p:nvSpPr>
        <p:spPr>
          <a:ln/>
        </p:spPr>
      </p:sp>
      <p:sp>
        <p:nvSpPr>
          <p:cNvPr id="126980"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74860F0A-B8BC-450E-AC18-C28579AE8AC7}" type="slidenum">
              <a:rPr lang="en-US" altLang="tr-TR">
                <a:solidFill>
                  <a:prstClr val="black"/>
                </a:solidFill>
              </a:rPr>
              <a:pPr eaLnBrk="1" hangingPunct="1"/>
              <a:t>16</a:t>
            </a:fld>
            <a:endParaRPr lang="en-US" altLang="tr-TR">
              <a:solidFill>
                <a:prstClr val="black"/>
              </a:solidFill>
            </a:endParaRPr>
          </a:p>
        </p:txBody>
      </p:sp>
      <p:sp>
        <p:nvSpPr>
          <p:cNvPr id="128003" name="Rectangle 2"/>
          <p:cNvSpPr>
            <a:spLocks noRot="1" noChangeArrowheads="1" noTextEdit="1"/>
          </p:cNvSpPr>
          <p:nvPr>
            <p:ph type="sldImg"/>
          </p:nvPr>
        </p:nvSpPr>
        <p:spPr>
          <a:ln/>
        </p:spPr>
      </p:sp>
      <p:sp>
        <p:nvSpPr>
          <p:cNvPr id="128004"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A2856480-89B7-49F7-A277-95617A5A014B}" type="slidenum">
              <a:rPr lang="en-US" altLang="tr-TR">
                <a:solidFill>
                  <a:prstClr val="black"/>
                </a:solidFill>
              </a:rPr>
              <a:pPr eaLnBrk="1" hangingPunct="1"/>
              <a:t>17</a:t>
            </a:fld>
            <a:endParaRPr lang="en-US" altLang="tr-TR">
              <a:solidFill>
                <a:prstClr val="black"/>
              </a:solidFill>
            </a:endParaRPr>
          </a:p>
        </p:txBody>
      </p:sp>
      <p:sp>
        <p:nvSpPr>
          <p:cNvPr id="129027" name="Rectangle 2"/>
          <p:cNvSpPr>
            <a:spLocks noRot="1" noChangeArrowheads="1" noTextEdit="1"/>
          </p:cNvSpPr>
          <p:nvPr>
            <p:ph type="sldImg"/>
          </p:nvPr>
        </p:nvSpPr>
        <p:spPr>
          <a:ln/>
        </p:spPr>
      </p:sp>
      <p:sp>
        <p:nvSpPr>
          <p:cNvPr id="129028"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BCF6DE49-075F-4AD5-A199-E6255E2E6D03}" type="slidenum">
              <a:rPr lang="en-US" altLang="tr-TR">
                <a:solidFill>
                  <a:prstClr val="black"/>
                </a:solidFill>
              </a:rPr>
              <a:pPr eaLnBrk="1" hangingPunct="1"/>
              <a:t>18</a:t>
            </a:fld>
            <a:endParaRPr lang="en-US" altLang="tr-TR">
              <a:solidFill>
                <a:prstClr val="black"/>
              </a:solidFill>
            </a:endParaRPr>
          </a:p>
        </p:txBody>
      </p:sp>
      <p:sp>
        <p:nvSpPr>
          <p:cNvPr id="130051" name="Rectangle 2"/>
          <p:cNvSpPr>
            <a:spLocks noRot="1" noChangeArrowheads="1" noTextEdit="1"/>
          </p:cNvSpPr>
          <p:nvPr>
            <p:ph type="sldImg"/>
          </p:nvPr>
        </p:nvSpPr>
        <p:spPr>
          <a:ln/>
        </p:spPr>
      </p:sp>
      <p:sp>
        <p:nvSpPr>
          <p:cNvPr id="130052"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3E413DDE-F30C-4721-9731-596212E5B238}" type="slidenum">
              <a:rPr lang="en-US" altLang="tr-TR">
                <a:solidFill>
                  <a:prstClr val="black"/>
                </a:solidFill>
              </a:rPr>
              <a:pPr eaLnBrk="1" hangingPunct="1"/>
              <a:t>19</a:t>
            </a:fld>
            <a:endParaRPr lang="en-US" altLang="tr-TR">
              <a:solidFill>
                <a:prstClr val="black"/>
              </a:solidFill>
            </a:endParaRPr>
          </a:p>
        </p:txBody>
      </p:sp>
      <p:sp>
        <p:nvSpPr>
          <p:cNvPr id="131075" name="Rectangle 2"/>
          <p:cNvSpPr>
            <a:spLocks noRot="1" noChangeArrowheads="1" noTextEdit="1"/>
          </p:cNvSpPr>
          <p:nvPr>
            <p:ph type="sldImg"/>
          </p:nvPr>
        </p:nvSpPr>
        <p:spPr>
          <a:ln/>
        </p:spPr>
      </p:sp>
      <p:sp>
        <p:nvSpPr>
          <p:cNvPr id="131076"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5C966EA-790F-48D4-A64B-F21F05FBB589}" type="slidenum">
              <a:rPr lang="en-US" altLang="tr-TR">
                <a:solidFill>
                  <a:prstClr val="black"/>
                </a:solidFill>
              </a:rPr>
              <a:pPr eaLnBrk="1" hangingPunct="1"/>
              <a:t>20</a:t>
            </a:fld>
            <a:endParaRPr lang="en-US" altLang="tr-TR">
              <a:solidFill>
                <a:prstClr val="black"/>
              </a:solidFill>
            </a:endParaRPr>
          </a:p>
        </p:txBody>
      </p:sp>
      <p:sp>
        <p:nvSpPr>
          <p:cNvPr id="132099" name="Rectangle 2"/>
          <p:cNvSpPr>
            <a:spLocks noRot="1" noChangeArrowheads="1" noTextEdit="1"/>
          </p:cNvSpPr>
          <p:nvPr>
            <p:ph type="sldImg"/>
          </p:nvPr>
        </p:nvSpPr>
        <p:spPr>
          <a:ln/>
        </p:spPr>
      </p:sp>
      <p:sp>
        <p:nvSpPr>
          <p:cNvPr id="132100"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6F2F2110-95AD-4B26-88D0-361C9EB940A5}" type="slidenum">
              <a:rPr lang="en-US" altLang="tr-TR">
                <a:solidFill>
                  <a:prstClr val="black"/>
                </a:solidFill>
              </a:rPr>
              <a:pPr eaLnBrk="1" hangingPunct="1"/>
              <a:t>21</a:t>
            </a:fld>
            <a:endParaRPr lang="en-US" altLang="tr-TR">
              <a:solidFill>
                <a:prstClr val="black"/>
              </a:solidFill>
            </a:endParaRPr>
          </a:p>
        </p:txBody>
      </p:sp>
      <p:sp>
        <p:nvSpPr>
          <p:cNvPr id="133123" name="Rectangle 2"/>
          <p:cNvSpPr>
            <a:spLocks noRot="1" noChangeArrowheads="1" noTextEdit="1"/>
          </p:cNvSpPr>
          <p:nvPr>
            <p:ph type="sldImg"/>
          </p:nvPr>
        </p:nvSpPr>
        <p:spPr>
          <a:ln/>
        </p:spPr>
      </p:sp>
      <p:sp>
        <p:nvSpPr>
          <p:cNvPr id="133124"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5BAEB8F9-E2C1-4F68-B076-1C9C28DC6400}" type="slidenum">
              <a:rPr lang="en-US" altLang="tr-TR">
                <a:solidFill>
                  <a:prstClr val="black"/>
                </a:solidFill>
              </a:rPr>
              <a:pPr eaLnBrk="1" hangingPunct="1"/>
              <a:t>22</a:t>
            </a:fld>
            <a:endParaRPr lang="en-US" altLang="tr-TR">
              <a:solidFill>
                <a:prstClr val="black"/>
              </a:solidFill>
            </a:endParaRPr>
          </a:p>
        </p:txBody>
      </p:sp>
      <p:sp>
        <p:nvSpPr>
          <p:cNvPr id="134147" name="Rectangle 2"/>
          <p:cNvSpPr>
            <a:spLocks noRot="1" noChangeArrowheads="1" noTextEdit="1"/>
          </p:cNvSpPr>
          <p:nvPr>
            <p:ph type="sldImg"/>
          </p:nvPr>
        </p:nvSpPr>
        <p:spPr>
          <a:ln/>
        </p:spPr>
      </p:sp>
      <p:sp>
        <p:nvSpPr>
          <p:cNvPr id="134148"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08FF8545-81D4-43B8-9EE4-98B230C44A51}" type="slidenum">
              <a:rPr lang="en-US" altLang="tr-TR">
                <a:solidFill>
                  <a:prstClr val="black"/>
                </a:solidFill>
              </a:rPr>
              <a:pPr eaLnBrk="1" hangingPunct="1"/>
              <a:t>23</a:t>
            </a:fld>
            <a:endParaRPr lang="en-US" altLang="tr-TR">
              <a:solidFill>
                <a:prstClr val="black"/>
              </a:solidFill>
            </a:endParaRPr>
          </a:p>
        </p:txBody>
      </p:sp>
      <p:sp>
        <p:nvSpPr>
          <p:cNvPr id="135171" name="Rectangle 2"/>
          <p:cNvSpPr>
            <a:spLocks noRot="1" noChangeArrowheads="1" noTextEdit="1"/>
          </p:cNvSpPr>
          <p:nvPr>
            <p:ph type="sldImg"/>
          </p:nvPr>
        </p:nvSpPr>
        <p:spPr>
          <a:ln/>
        </p:spPr>
      </p:sp>
      <p:sp>
        <p:nvSpPr>
          <p:cNvPr id="135172"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B95E084E-A71C-49C8-A3F5-B00AF7887B69}" type="slidenum">
              <a:rPr lang="en-US" altLang="tr-TR">
                <a:solidFill>
                  <a:prstClr val="black"/>
                </a:solidFill>
              </a:rPr>
              <a:pPr eaLnBrk="1" hangingPunct="1"/>
              <a:t>24</a:t>
            </a:fld>
            <a:endParaRPr lang="en-US" altLang="tr-TR">
              <a:solidFill>
                <a:prstClr val="black"/>
              </a:solidFill>
            </a:endParaRPr>
          </a:p>
        </p:txBody>
      </p:sp>
      <p:sp>
        <p:nvSpPr>
          <p:cNvPr id="136195" name="Rectangle 2"/>
          <p:cNvSpPr>
            <a:spLocks noRot="1" noChangeArrowheads="1" noTextEdit="1"/>
          </p:cNvSpPr>
          <p:nvPr>
            <p:ph type="sldImg"/>
          </p:nvPr>
        </p:nvSpPr>
        <p:spPr>
          <a:ln/>
        </p:spPr>
      </p:sp>
      <p:sp>
        <p:nvSpPr>
          <p:cNvPr id="136196"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42AAD8A8-4852-4A9F-878B-670BA4D18C4E}" type="slidenum">
              <a:rPr lang="en-US" altLang="tr-TR">
                <a:solidFill>
                  <a:prstClr val="black"/>
                </a:solidFill>
              </a:rPr>
              <a:pPr eaLnBrk="1" hangingPunct="1"/>
              <a:t>25</a:t>
            </a:fld>
            <a:endParaRPr lang="en-US" altLang="tr-TR">
              <a:solidFill>
                <a:prstClr val="black"/>
              </a:solidFill>
            </a:endParaRPr>
          </a:p>
        </p:txBody>
      </p:sp>
      <p:sp>
        <p:nvSpPr>
          <p:cNvPr id="137219" name="Rectangle 2"/>
          <p:cNvSpPr>
            <a:spLocks noRot="1" noChangeArrowheads="1" noTextEdit="1"/>
          </p:cNvSpPr>
          <p:nvPr>
            <p:ph type="sldImg"/>
          </p:nvPr>
        </p:nvSpPr>
        <p:spPr>
          <a:ln/>
        </p:spPr>
      </p:sp>
      <p:sp>
        <p:nvSpPr>
          <p:cNvPr id="137220"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795EFDE9-7CAC-45EB-B1BB-7EA1ABA9DE03}" type="slidenum">
              <a:rPr lang="en-US" altLang="tr-TR">
                <a:solidFill>
                  <a:prstClr val="black"/>
                </a:solidFill>
              </a:rPr>
              <a:pPr eaLnBrk="1" hangingPunct="1"/>
              <a:t>26</a:t>
            </a:fld>
            <a:endParaRPr lang="en-US" altLang="tr-TR">
              <a:solidFill>
                <a:prstClr val="black"/>
              </a:solidFill>
            </a:endParaRPr>
          </a:p>
        </p:txBody>
      </p:sp>
      <p:sp>
        <p:nvSpPr>
          <p:cNvPr id="138243" name="Rectangle 2"/>
          <p:cNvSpPr>
            <a:spLocks noRot="1" noChangeArrowheads="1" noTextEdit="1"/>
          </p:cNvSpPr>
          <p:nvPr>
            <p:ph type="sldImg"/>
          </p:nvPr>
        </p:nvSpPr>
        <p:spPr>
          <a:ln/>
        </p:spPr>
      </p:sp>
      <p:sp>
        <p:nvSpPr>
          <p:cNvPr id="138244"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BD180A52-A7F5-4685-9F6B-F7E05422891B}" type="slidenum">
              <a:rPr lang="en-US" altLang="tr-TR">
                <a:solidFill>
                  <a:prstClr val="black"/>
                </a:solidFill>
              </a:rPr>
              <a:pPr eaLnBrk="1" hangingPunct="1"/>
              <a:t>27</a:t>
            </a:fld>
            <a:endParaRPr lang="en-US" altLang="tr-TR">
              <a:solidFill>
                <a:prstClr val="black"/>
              </a:solidFill>
            </a:endParaRPr>
          </a:p>
        </p:txBody>
      </p:sp>
      <p:sp>
        <p:nvSpPr>
          <p:cNvPr id="139267" name="Rectangle 2"/>
          <p:cNvSpPr>
            <a:spLocks noRot="1" noChangeArrowheads="1" noTextEdit="1"/>
          </p:cNvSpPr>
          <p:nvPr>
            <p:ph type="sldImg"/>
          </p:nvPr>
        </p:nvSpPr>
        <p:spPr>
          <a:ln/>
        </p:spPr>
      </p:sp>
      <p:sp>
        <p:nvSpPr>
          <p:cNvPr id="139268"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8D64ADA0-A007-4E6E-BF82-DD26E1C5F0F6}" type="slidenum">
              <a:rPr lang="en-US" altLang="tr-TR">
                <a:solidFill>
                  <a:prstClr val="black"/>
                </a:solidFill>
              </a:rPr>
              <a:pPr eaLnBrk="1" hangingPunct="1"/>
              <a:t>28</a:t>
            </a:fld>
            <a:endParaRPr lang="en-US" altLang="tr-TR">
              <a:solidFill>
                <a:prstClr val="black"/>
              </a:solidFill>
            </a:endParaRPr>
          </a:p>
        </p:txBody>
      </p:sp>
      <p:sp>
        <p:nvSpPr>
          <p:cNvPr id="140291" name="Rectangle 2"/>
          <p:cNvSpPr>
            <a:spLocks noRot="1" noChangeArrowheads="1" noTextEdit="1"/>
          </p:cNvSpPr>
          <p:nvPr>
            <p:ph type="sldImg"/>
          </p:nvPr>
        </p:nvSpPr>
        <p:spPr>
          <a:ln/>
        </p:spPr>
      </p:sp>
      <p:sp>
        <p:nvSpPr>
          <p:cNvPr id="140292"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9CB7688D-A37B-4AED-8E08-CAC523657F22}" type="slidenum">
              <a:rPr lang="en-US" altLang="tr-TR">
                <a:solidFill>
                  <a:prstClr val="black"/>
                </a:solidFill>
              </a:rPr>
              <a:pPr eaLnBrk="1" hangingPunct="1"/>
              <a:t>29</a:t>
            </a:fld>
            <a:endParaRPr lang="en-US" altLang="tr-TR">
              <a:solidFill>
                <a:prstClr val="black"/>
              </a:solidFill>
            </a:endParaRPr>
          </a:p>
        </p:txBody>
      </p:sp>
      <p:sp>
        <p:nvSpPr>
          <p:cNvPr id="141315" name="Rectangle 2"/>
          <p:cNvSpPr>
            <a:spLocks noRot="1" noChangeArrowheads="1" noTextEdit="1"/>
          </p:cNvSpPr>
          <p:nvPr>
            <p:ph type="sldImg"/>
          </p:nvPr>
        </p:nvSpPr>
        <p:spPr>
          <a:ln/>
        </p:spPr>
      </p:sp>
      <p:sp>
        <p:nvSpPr>
          <p:cNvPr id="141316"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35C23049-978E-48C3-8BE3-5B419EFAAA16}" type="slidenum">
              <a:rPr lang="en-US" altLang="tr-TR">
                <a:solidFill>
                  <a:prstClr val="black"/>
                </a:solidFill>
              </a:rPr>
              <a:pPr eaLnBrk="1" hangingPunct="1"/>
              <a:t>32</a:t>
            </a:fld>
            <a:endParaRPr lang="en-US" altLang="tr-TR">
              <a:solidFill>
                <a:prstClr val="black"/>
              </a:solidFill>
            </a:endParaRPr>
          </a:p>
        </p:txBody>
      </p:sp>
      <p:sp>
        <p:nvSpPr>
          <p:cNvPr id="142339" name="Rectangle 2"/>
          <p:cNvSpPr>
            <a:spLocks noRot="1" noChangeArrowheads="1" noTextEdit="1"/>
          </p:cNvSpPr>
          <p:nvPr>
            <p:ph type="sldImg"/>
          </p:nvPr>
        </p:nvSpPr>
        <p:spPr>
          <a:ln/>
        </p:spPr>
      </p:sp>
      <p:sp>
        <p:nvSpPr>
          <p:cNvPr id="142340"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927DA1D1-C83B-41F9-AD7C-66568C5FFD80}" type="slidenum">
              <a:rPr lang="en-US" altLang="tr-TR">
                <a:solidFill>
                  <a:prstClr val="black"/>
                </a:solidFill>
              </a:rPr>
              <a:pPr eaLnBrk="1" hangingPunct="1"/>
              <a:t>33</a:t>
            </a:fld>
            <a:endParaRPr lang="en-US" altLang="tr-TR">
              <a:solidFill>
                <a:prstClr val="black"/>
              </a:solidFill>
            </a:endParaRPr>
          </a:p>
        </p:txBody>
      </p:sp>
      <p:sp>
        <p:nvSpPr>
          <p:cNvPr id="143363" name="Rectangle 2"/>
          <p:cNvSpPr>
            <a:spLocks noRot="1" noChangeArrowheads="1" noTextEdit="1"/>
          </p:cNvSpPr>
          <p:nvPr>
            <p:ph type="sldImg"/>
          </p:nvPr>
        </p:nvSpPr>
        <p:spPr>
          <a:ln/>
        </p:spPr>
      </p:sp>
      <p:sp>
        <p:nvSpPr>
          <p:cNvPr id="143364"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C16328A7-967B-43B6-A5C0-A4F2A2FA87AD}" type="slidenum">
              <a:rPr lang="en-US" altLang="tr-TR">
                <a:solidFill>
                  <a:prstClr val="black"/>
                </a:solidFill>
              </a:rPr>
              <a:pPr eaLnBrk="1" hangingPunct="1"/>
              <a:t>34</a:t>
            </a:fld>
            <a:endParaRPr lang="en-US" altLang="tr-TR">
              <a:solidFill>
                <a:prstClr val="black"/>
              </a:solidFill>
            </a:endParaRPr>
          </a:p>
        </p:txBody>
      </p:sp>
      <p:sp>
        <p:nvSpPr>
          <p:cNvPr id="144387" name="Rectangle 2"/>
          <p:cNvSpPr>
            <a:spLocks noRot="1" noChangeArrowheads="1" noTextEdit="1"/>
          </p:cNvSpPr>
          <p:nvPr>
            <p:ph type="sldImg"/>
          </p:nvPr>
        </p:nvSpPr>
        <p:spPr>
          <a:ln/>
        </p:spPr>
      </p:sp>
      <p:sp>
        <p:nvSpPr>
          <p:cNvPr id="144388"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BE5C6843-DBDD-4CF0-AEC9-A8D82724BD2B}" type="slidenum">
              <a:rPr lang="en-US" altLang="tr-TR">
                <a:solidFill>
                  <a:prstClr val="black"/>
                </a:solidFill>
              </a:rPr>
              <a:pPr eaLnBrk="1" hangingPunct="1"/>
              <a:t>35</a:t>
            </a:fld>
            <a:endParaRPr lang="en-US" altLang="tr-TR">
              <a:solidFill>
                <a:prstClr val="black"/>
              </a:solidFill>
            </a:endParaRPr>
          </a:p>
        </p:txBody>
      </p:sp>
      <p:sp>
        <p:nvSpPr>
          <p:cNvPr id="145411" name="Rectangle 2"/>
          <p:cNvSpPr>
            <a:spLocks noRot="1" noChangeArrowheads="1" noTextEdit="1"/>
          </p:cNvSpPr>
          <p:nvPr>
            <p:ph type="sldImg"/>
          </p:nvPr>
        </p:nvSpPr>
        <p:spPr>
          <a:ln/>
        </p:spPr>
      </p:sp>
      <p:sp>
        <p:nvSpPr>
          <p:cNvPr id="145412"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9716DA54-0243-4DC0-8172-ABCF7053FEE3}" type="slidenum">
              <a:rPr lang="en-US" altLang="tr-TR">
                <a:solidFill>
                  <a:prstClr val="black"/>
                </a:solidFill>
              </a:rPr>
              <a:pPr eaLnBrk="1" hangingPunct="1"/>
              <a:t>36</a:t>
            </a:fld>
            <a:endParaRPr lang="en-US" altLang="tr-TR">
              <a:solidFill>
                <a:prstClr val="black"/>
              </a:solidFill>
            </a:endParaRPr>
          </a:p>
        </p:txBody>
      </p:sp>
      <p:sp>
        <p:nvSpPr>
          <p:cNvPr id="146435" name="Rectangle 2"/>
          <p:cNvSpPr>
            <a:spLocks noRot="1" noChangeArrowheads="1" noTextEdit="1"/>
          </p:cNvSpPr>
          <p:nvPr>
            <p:ph type="sldImg"/>
          </p:nvPr>
        </p:nvSpPr>
        <p:spPr>
          <a:ln/>
        </p:spPr>
      </p:sp>
      <p:sp>
        <p:nvSpPr>
          <p:cNvPr id="146436"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58553E1F-1F04-4234-9AC2-8EE54325F4FE}" type="slidenum">
              <a:rPr lang="en-US" altLang="tr-TR">
                <a:solidFill>
                  <a:prstClr val="black"/>
                </a:solidFill>
              </a:rPr>
              <a:pPr eaLnBrk="1" hangingPunct="1"/>
              <a:t>37</a:t>
            </a:fld>
            <a:endParaRPr lang="en-US" altLang="tr-TR">
              <a:solidFill>
                <a:prstClr val="black"/>
              </a:solidFill>
            </a:endParaRPr>
          </a:p>
        </p:txBody>
      </p:sp>
      <p:sp>
        <p:nvSpPr>
          <p:cNvPr id="147459" name="Rectangle 2"/>
          <p:cNvSpPr>
            <a:spLocks noRot="1" noChangeArrowheads="1" noTextEdit="1"/>
          </p:cNvSpPr>
          <p:nvPr>
            <p:ph type="sldImg"/>
          </p:nvPr>
        </p:nvSpPr>
        <p:spPr>
          <a:ln/>
        </p:spPr>
      </p:sp>
      <p:sp>
        <p:nvSpPr>
          <p:cNvPr id="147460"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6CAF461B-C700-440F-B635-3D457A35FE0F}" type="slidenum">
              <a:rPr lang="en-US" altLang="tr-TR">
                <a:solidFill>
                  <a:prstClr val="black"/>
                </a:solidFill>
              </a:rPr>
              <a:pPr eaLnBrk="1" hangingPunct="1"/>
              <a:t>38</a:t>
            </a:fld>
            <a:endParaRPr lang="en-US" altLang="tr-TR">
              <a:solidFill>
                <a:prstClr val="black"/>
              </a:solidFill>
            </a:endParaRPr>
          </a:p>
        </p:txBody>
      </p:sp>
      <p:sp>
        <p:nvSpPr>
          <p:cNvPr id="148483" name="Rectangle 2"/>
          <p:cNvSpPr>
            <a:spLocks noRot="1" noChangeArrowheads="1" noTextEdit="1"/>
          </p:cNvSpPr>
          <p:nvPr>
            <p:ph type="sldImg"/>
          </p:nvPr>
        </p:nvSpPr>
        <p:spPr>
          <a:ln/>
        </p:spPr>
      </p:sp>
      <p:sp>
        <p:nvSpPr>
          <p:cNvPr id="148484"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83EA465B-C05E-495C-B958-D7D6B6504120}" type="slidenum">
              <a:rPr lang="en-US" altLang="tr-TR">
                <a:solidFill>
                  <a:prstClr val="black"/>
                </a:solidFill>
              </a:rPr>
              <a:pPr eaLnBrk="1" hangingPunct="1"/>
              <a:t>39</a:t>
            </a:fld>
            <a:endParaRPr lang="en-US" altLang="tr-TR">
              <a:solidFill>
                <a:prstClr val="black"/>
              </a:solidFill>
            </a:endParaRPr>
          </a:p>
        </p:txBody>
      </p:sp>
      <p:sp>
        <p:nvSpPr>
          <p:cNvPr id="149507" name="Rectangle 2"/>
          <p:cNvSpPr>
            <a:spLocks noRot="1" noChangeArrowheads="1" noTextEdit="1"/>
          </p:cNvSpPr>
          <p:nvPr>
            <p:ph type="sldImg"/>
          </p:nvPr>
        </p:nvSpPr>
        <p:spPr>
          <a:ln/>
        </p:spPr>
      </p:sp>
      <p:sp>
        <p:nvSpPr>
          <p:cNvPr id="149508" name="Rectangle 3"/>
          <p:cNvSpPr>
            <a:spLocks noGrp="1" noChangeArrowheads="1"/>
          </p:cNvSpPr>
          <p:nvPr>
            <p:ph type="body" idx="1"/>
          </p:nvPr>
        </p:nvSpPr>
        <p:spPr>
          <a:xfrm>
            <a:off x="914400" y="4343400"/>
            <a:ext cx="5029200" cy="4114800"/>
          </a:xfrm>
          <a:noFill/>
        </p:spPr>
        <p:txBody>
          <a:bodyPr/>
          <a:lstStyle/>
          <a:p>
            <a:pPr eaLnBrk="1" hangingPunct="1"/>
            <a:endParaRPr lang="tr-TR" altLang="tr-TR"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95C967AF-9F6C-4B0D-89E0-EE6CA5A3EE7B}" type="slidenum">
              <a:rPr lang="en-US" altLang="tr-TR">
                <a:solidFill>
                  <a:prstClr val="black"/>
                </a:solidFill>
              </a:rPr>
              <a:pPr eaLnBrk="1" hangingPunct="1"/>
              <a:t>40</a:t>
            </a:fld>
            <a:endParaRPr lang="en-US" altLang="tr-TR">
              <a:solidFill>
                <a:prstClr val="black"/>
              </a:solidFill>
            </a:endParaRPr>
          </a:p>
        </p:txBody>
      </p:sp>
      <p:sp>
        <p:nvSpPr>
          <p:cNvPr id="150531" name="Rectangle 2"/>
          <p:cNvSpPr>
            <a:spLocks noRot="1" noChangeArrowheads="1" noTextEdit="1"/>
          </p:cNvSpPr>
          <p:nvPr>
            <p:ph type="sldImg"/>
          </p:nvPr>
        </p:nvSpPr>
        <p:spPr>
          <a:ln/>
        </p:spPr>
      </p:sp>
      <p:sp>
        <p:nvSpPr>
          <p:cNvPr id="150532"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46ED72F3-841B-4C6D-A9FC-B73FC7BA467C}" type="slidenum">
              <a:rPr lang="en-US" altLang="tr-TR">
                <a:solidFill>
                  <a:prstClr val="black"/>
                </a:solidFill>
              </a:rPr>
              <a:pPr eaLnBrk="1" hangingPunct="1"/>
              <a:t>41</a:t>
            </a:fld>
            <a:endParaRPr lang="en-US" altLang="tr-TR">
              <a:solidFill>
                <a:prstClr val="black"/>
              </a:solidFill>
            </a:endParaRPr>
          </a:p>
        </p:txBody>
      </p:sp>
      <p:sp>
        <p:nvSpPr>
          <p:cNvPr id="151555" name="Rectangle 2"/>
          <p:cNvSpPr>
            <a:spLocks noRot="1" noChangeArrowheads="1" noTextEdit="1"/>
          </p:cNvSpPr>
          <p:nvPr>
            <p:ph type="sldImg"/>
          </p:nvPr>
        </p:nvSpPr>
        <p:spPr>
          <a:ln/>
        </p:spPr>
      </p:sp>
      <p:sp>
        <p:nvSpPr>
          <p:cNvPr id="151556"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B60DFDC2-CF10-4D2D-8BF8-B0E5C84DB079}" type="slidenum">
              <a:rPr lang="en-US" altLang="tr-TR">
                <a:solidFill>
                  <a:prstClr val="black"/>
                </a:solidFill>
              </a:rPr>
              <a:pPr eaLnBrk="1" hangingPunct="1"/>
              <a:t>42</a:t>
            </a:fld>
            <a:endParaRPr lang="en-US" altLang="tr-TR">
              <a:solidFill>
                <a:prstClr val="black"/>
              </a:solidFill>
            </a:endParaRPr>
          </a:p>
        </p:txBody>
      </p:sp>
      <p:sp>
        <p:nvSpPr>
          <p:cNvPr id="152579" name="Rectangle 2"/>
          <p:cNvSpPr>
            <a:spLocks noRot="1" noChangeArrowheads="1" noTextEdit="1"/>
          </p:cNvSpPr>
          <p:nvPr>
            <p:ph type="sldImg"/>
          </p:nvPr>
        </p:nvSpPr>
        <p:spPr>
          <a:ln/>
        </p:spPr>
      </p:sp>
      <p:sp>
        <p:nvSpPr>
          <p:cNvPr id="152580"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B8BBD9E5-70F1-4629-8189-C441140A85FB}" type="slidenum">
              <a:rPr lang="en-US" altLang="tr-TR">
                <a:solidFill>
                  <a:prstClr val="black"/>
                </a:solidFill>
              </a:rPr>
              <a:pPr eaLnBrk="1" hangingPunct="1"/>
              <a:t>43</a:t>
            </a:fld>
            <a:endParaRPr lang="en-US" altLang="tr-TR">
              <a:solidFill>
                <a:prstClr val="black"/>
              </a:solidFill>
            </a:endParaRPr>
          </a:p>
        </p:txBody>
      </p:sp>
      <p:sp>
        <p:nvSpPr>
          <p:cNvPr id="153603" name="Rectangle 2"/>
          <p:cNvSpPr>
            <a:spLocks noRot="1" noChangeArrowheads="1" noTextEdit="1"/>
          </p:cNvSpPr>
          <p:nvPr>
            <p:ph type="sldImg"/>
          </p:nvPr>
        </p:nvSpPr>
        <p:spPr>
          <a:ln/>
        </p:spPr>
      </p:sp>
      <p:sp>
        <p:nvSpPr>
          <p:cNvPr id="153604"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B0C4EACD-44CC-4938-A6E7-55317142A826}" type="slidenum">
              <a:rPr lang="en-US" altLang="tr-TR">
                <a:solidFill>
                  <a:prstClr val="black"/>
                </a:solidFill>
              </a:rPr>
              <a:pPr eaLnBrk="1" hangingPunct="1"/>
              <a:t>44</a:t>
            </a:fld>
            <a:endParaRPr lang="en-US" altLang="tr-TR">
              <a:solidFill>
                <a:prstClr val="black"/>
              </a:solidFill>
            </a:endParaRPr>
          </a:p>
        </p:txBody>
      </p:sp>
      <p:sp>
        <p:nvSpPr>
          <p:cNvPr id="154627" name="Rectangle 2"/>
          <p:cNvSpPr>
            <a:spLocks noRot="1" noChangeArrowheads="1" noTextEdit="1"/>
          </p:cNvSpPr>
          <p:nvPr>
            <p:ph type="sldImg"/>
          </p:nvPr>
        </p:nvSpPr>
        <p:spPr>
          <a:ln/>
        </p:spPr>
      </p:sp>
      <p:sp>
        <p:nvSpPr>
          <p:cNvPr id="154628"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51604091-C752-44AA-AA8E-60BF09DCAD11}" type="slidenum">
              <a:rPr lang="en-US" altLang="tr-TR">
                <a:solidFill>
                  <a:prstClr val="black"/>
                </a:solidFill>
              </a:rPr>
              <a:pPr eaLnBrk="1" hangingPunct="1"/>
              <a:t>45</a:t>
            </a:fld>
            <a:endParaRPr lang="en-US" altLang="tr-TR">
              <a:solidFill>
                <a:prstClr val="black"/>
              </a:solidFill>
            </a:endParaRPr>
          </a:p>
        </p:txBody>
      </p:sp>
      <p:sp>
        <p:nvSpPr>
          <p:cNvPr id="155651" name="Rectangle 2"/>
          <p:cNvSpPr>
            <a:spLocks noRot="1" noChangeArrowheads="1" noTextEdit="1"/>
          </p:cNvSpPr>
          <p:nvPr>
            <p:ph type="sldImg"/>
          </p:nvPr>
        </p:nvSpPr>
        <p:spPr>
          <a:ln/>
        </p:spPr>
      </p:sp>
      <p:sp>
        <p:nvSpPr>
          <p:cNvPr id="155652" name="Rectangle 3"/>
          <p:cNvSpPr>
            <a:spLocks noGrp="1" noChangeArrowheads="1"/>
          </p:cNvSpPr>
          <p:nvPr>
            <p:ph type="body" idx="1"/>
          </p:nvPr>
        </p:nvSpPr>
        <p:spPr>
          <a:xfrm>
            <a:off x="914400" y="4343400"/>
            <a:ext cx="5029200" cy="4114800"/>
          </a:xfrm>
          <a:noFill/>
        </p:spPr>
        <p:txBody>
          <a:bodyPr/>
          <a:lstStyle/>
          <a:p>
            <a:pPr eaLnBrk="1" hangingPunct="1"/>
            <a:endParaRPr lang="tr-TR" altLang="tr-TR"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C61BC137-0E83-4736-9109-780B6C1496C8}" type="slidenum">
              <a:rPr lang="en-US" altLang="tr-TR">
                <a:solidFill>
                  <a:prstClr val="black"/>
                </a:solidFill>
              </a:rPr>
              <a:pPr eaLnBrk="1" hangingPunct="1"/>
              <a:t>46</a:t>
            </a:fld>
            <a:endParaRPr lang="en-US" altLang="tr-TR">
              <a:solidFill>
                <a:prstClr val="black"/>
              </a:solidFill>
            </a:endParaRPr>
          </a:p>
        </p:txBody>
      </p:sp>
      <p:sp>
        <p:nvSpPr>
          <p:cNvPr id="156675" name="Rectangle 2"/>
          <p:cNvSpPr>
            <a:spLocks noRot="1" noChangeArrowheads="1" noTextEdit="1"/>
          </p:cNvSpPr>
          <p:nvPr>
            <p:ph type="sldImg"/>
          </p:nvPr>
        </p:nvSpPr>
        <p:spPr>
          <a:ln/>
        </p:spPr>
      </p:sp>
      <p:sp>
        <p:nvSpPr>
          <p:cNvPr id="156676"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EE330C88-38EF-46C3-BB30-7D13361D694A}" type="slidenum">
              <a:rPr lang="en-US" altLang="tr-TR">
                <a:solidFill>
                  <a:prstClr val="black"/>
                </a:solidFill>
              </a:rPr>
              <a:pPr eaLnBrk="1" hangingPunct="1"/>
              <a:t>47</a:t>
            </a:fld>
            <a:endParaRPr lang="en-US" altLang="tr-TR">
              <a:solidFill>
                <a:prstClr val="black"/>
              </a:solidFill>
            </a:endParaRPr>
          </a:p>
        </p:txBody>
      </p:sp>
      <p:sp>
        <p:nvSpPr>
          <p:cNvPr id="157699" name="Rectangle 2"/>
          <p:cNvSpPr>
            <a:spLocks noRot="1" noChangeArrowheads="1" noTextEdit="1"/>
          </p:cNvSpPr>
          <p:nvPr>
            <p:ph type="sldImg"/>
          </p:nvPr>
        </p:nvSpPr>
        <p:spPr>
          <a:ln/>
        </p:spPr>
      </p:sp>
      <p:sp>
        <p:nvSpPr>
          <p:cNvPr id="157700"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587743AA-CC2C-40C0-A62D-81BCC4E11B7F}" type="slidenum">
              <a:rPr lang="en-US" altLang="tr-TR">
                <a:solidFill>
                  <a:prstClr val="black"/>
                </a:solidFill>
              </a:rPr>
              <a:pPr eaLnBrk="1" hangingPunct="1"/>
              <a:t>48</a:t>
            </a:fld>
            <a:endParaRPr lang="en-US" altLang="tr-TR">
              <a:solidFill>
                <a:prstClr val="black"/>
              </a:solidFill>
            </a:endParaRPr>
          </a:p>
        </p:txBody>
      </p:sp>
      <p:sp>
        <p:nvSpPr>
          <p:cNvPr id="158723" name="Rectangle 2"/>
          <p:cNvSpPr>
            <a:spLocks noRot="1" noChangeArrowheads="1" noTextEdit="1"/>
          </p:cNvSpPr>
          <p:nvPr>
            <p:ph type="sldImg"/>
          </p:nvPr>
        </p:nvSpPr>
        <p:spPr>
          <a:ln/>
        </p:spPr>
      </p:sp>
      <p:sp>
        <p:nvSpPr>
          <p:cNvPr id="158724"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B9B08EE-8CB2-4F09-8BFA-AEEBDF2634BC}" type="slidenum">
              <a:rPr lang="en-US" altLang="tr-TR">
                <a:solidFill>
                  <a:prstClr val="black"/>
                </a:solidFill>
              </a:rPr>
              <a:pPr eaLnBrk="1" hangingPunct="1"/>
              <a:t>49</a:t>
            </a:fld>
            <a:endParaRPr lang="en-US" altLang="tr-TR">
              <a:solidFill>
                <a:prstClr val="black"/>
              </a:solidFill>
            </a:endParaRPr>
          </a:p>
        </p:txBody>
      </p:sp>
      <p:sp>
        <p:nvSpPr>
          <p:cNvPr id="159747" name="Rectangle 2"/>
          <p:cNvSpPr>
            <a:spLocks noRot="1" noChangeArrowheads="1" noTextEdit="1"/>
          </p:cNvSpPr>
          <p:nvPr>
            <p:ph type="sldImg"/>
          </p:nvPr>
        </p:nvSpPr>
        <p:spPr>
          <a:ln/>
        </p:spPr>
      </p:sp>
      <p:sp>
        <p:nvSpPr>
          <p:cNvPr id="159748"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6923E5B3-87BB-4A1A-A28A-28F02DB6CACD}" type="slidenum">
              <a:rPr lang="en-US" altLang="tr-TR">
                <a:solidFill>
                  <a:prstClr val="black"/>
                </a:solidFill>
              </a:rPr>
              <a:pPr eaLnBrk="1" hangingPunct="1"/>
              <a:t>50</a:t>
            </a:fld>
            <a:endParaRPr lang="en-US" altLang="tr-TR">
              <a:solidFill>
                <a:prstClr val="black"/>
              </a:solidFill>
            </a:endParaRPr>
          </a:p>
        </p:txBody>
      </p:sp>
      <p:sp>
        <p:nvSpPr>
          <p:cNvPr id="160771" name="Rectangle 2"/>
          <p:cNvSpPr>
            <a:spLocks noRot="1" noChangeArrowheads="1" noTextEdit="1"/>
          </p:cNvSpPr>
          <p:nvPr>
            <p:ph type="sldImg"/>
          </p:nvPr>
        </p:nvSpPr>
        <p:spPr>
          <a:ln/>
        </p:spPr>
      </p:sp>
      <p:sp>
        <p:nvSpPr>
          <p:cNvPr id="160772"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A641E7A-946B-43A2-BC51-4089C44C4CAE}" type="slidenum">
              <a:rPr lang="en-US" altLang="tr-TR">
                <a:solidFill>
                  <a:prstClr val="black"/>
                </a:solidFill>
              </a:rPr>
              <a:pPr eaLnBrk="1" hangingPunct="1"/>
              <a:t>51</a:t>
            </a:fld>
            <a:endParaRPr lang="en-US" altLang="tr-TR">
              <a:solidFill>
                <a:prstClr val="black"/>
              </a:solidFill>
            </a:endParaRPr>
          </a:p>
        </p:txBody>
      </p:sp>
      <p:sp>
        <p:nvSpPr>
          <p:cNvPr id="161795" name="Rectangle 2"/>
          <p:cNvSpPr>
            <a:spLocks noRot="1" noChangeArrowheads="1" noTextEdit="1"/>
          </p:cNvSpPr>
          <p:nvPr>
            <p:ph type="sldImg"/>
          </p:nvPr>
        </p:nvSpPr>
        <p:spPr>
          <a:ln/>
        </p:spPr>
      </p:sp>
      <p:sp>
        <p:nvSpPr>
          <p:cNvPr id="161796"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6CF7B30B-3999-44C3-B78C-1A8D6FC90DBC}" type="slidenum">
              <a:rPr lang="en-US" altLang="tr-TR">
                <a:solidFill>
                  <a:prstClr val="black"/>
                </a:solidFill>
              </a:rPr>
              <a:pPr eaLnBrk="1" hangingPunct="1"/>
              <a:t>52</a:t>
            </a:fld>
            <a:endParaRPr lang="en-US" altLang="tr-TR">
              <a:solidFill>
                <a:prstClr val="black"/>
              </a:solidFill>
            </a:endParaRPr>
          </a:p>
        </p:txBody>
      </p:sp>
      <p:sp>
        <p:nvSpPr>
          <p:cNvPr id="162819" name="Rectangle 2"/>
          <p:cNvSpPr>
            <a:spLocks noRot="1" noChangeArrowheads="1" noTextEdit="1"/>
          </p:cNvSpPr>
          <p:nvPr>
            <p:ph type="sldImg"/>
          </p:nvPr>
        </p:nvSpPr>
        <p:spPr>
          <a:ln/>
        </p:spPr>
      </p:sp>
      <p:sp>
        <p:nvSpPr>
          <p:cNvPr id="162820"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B95CC0AF-1E5C-4F0C-8A12-D63315DEC148}" type="slidenum">
              <a:rPr lang="en-US" altLang="tr-TR">
                <a:solidFill>
                  <a:prstClr val="black"/>
                </a:solidFill>
              </a:rPr>
              <a:pPr eaLnBrk="1" hangingPunct="1"/>
              <a:t>53</a:t>
            </a:fld>
            <a:endParaRPr lang="en-US" altLang="tr-TR">
              <a:solidFill>
                <a:prstClr val="black"/>
              </a:solidFill>
            </a:endParaRPr>
          </a:p>
        </p:txBody>
      </p:sp>
      <p:sp>
        <p:nvSpPr>
          <p:cNvPr id="163843" name="Rectangle 2"/>
          <p:cNvSpPr>
            <a:spLocks noRot="1" noChangeArrowheads="1" noTextEdit="1"/>
          </p:cNvSpPr>
          <p:nvPr>
            <p:ph type="sldImg"/>
          </p:nvPr>
        </p:nvSpPr>
        <p:spPr>
          <a:ln/>
        </p:spPr>
      </p:sp>
      <p:sp>
        <p:nvSpPr>
          <p:cNvPr id="163844"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AF7183FA-CAC6-4827-B79F-FBC4468E6E77}" type="slidenum">
              <a:rPr lang="en-US" altLang="tr-TR">
                <a:solidFill>
                  <a:prstClr val="black"/>
                </a:solidFill>
              </a:rPr>
              <a:pPr eaLnBrk="1" hangingPunct="1"/>
              <a:t>54</a:t>
            </a:fld>
            <a:endParaRPr lang="en-US" altLang="tr-TR">
              <a:solidFill>
                <a:prstClr val="black"/>
              </a:solidFill>
            </a:endParaRPr>
          </a:p>
        </p:txBody>
      </p:sp>
      <p:sp>
        <p:nvSpPr>
          <p:cNvPr id="164867" name="Rectangle 2"/>
          <p:cNvSpPr>
            <a:spLocks noRot="1" noChangeArrowheads="1" noTextEdit="1"/>
          </p:cNvSpPr>
          <p:nvPr>
            <p:ph type="sldImg"/>
          </p:nvPr>
        </p:nvSpPr>
        <p:spPr>
          <a:ln/>
        </p:spPr>
      </p:sp>
      <p:sp>
        <p:nvSpPr>
          <p:cNvPr id="164868"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BCB79D60-4DCD-4E79-A5DB-D4421514A636}" type="slidenum">
              <a:rPr lang="en-US" altLang="tr-TR">
                <a:solidFill>
                  <a:prstClr val="black"/>
                </a:solidFill>
              </a:rPr>
              <a:pPr eaLnBrk="1" hangingPunct="1"/>
              <a:t>55</a:t>
            </a:fld>
            <a:endParaRPr lang="en-US" altLang="tr-TR">
              <a:solidFill>
                <a:prstClr val="black"/>
              </a:solidFill>
            </a:endParaRPr>
          </a:p>
        </p:txBody>
      </p:sp>
      <p:sp>
        <p:nvSpPr>
          <p:cNvPr id="165891" name="Rectangle 2"/>
          <p:cNvSpPr>
            <a:spLocks noRot="1" noChangeArrowheads="1" noTextEdit="1"/>
          </p:cNvSpPr>
          <p:nvPr>
            <p:ph type="sldImg"/>
          </p:nvPr>
        </p:nvSpPr>
        <p:spPr>
          <a:ln/>
        </p:spPr>
      </p:sp>
      <p:sp>
        <p:nvSpPr>
          <p:cNvPr id="165892"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C6639C0D-1914-4242-A847-F2D5E69726C3}" type="slidenum">
              <a:rPr lang="en-US" altLang="tr-TR">
                <a:solidFill>
                  <a:prstClr val="black"/>
                </a:solidFill>
              </a:rPr>
              <a:pPr eaLnBrk="1" hangingPunct="1"/>
              <a:t>56</a:t>
            </a:fld>
            <a:endParaRPr lang="en-US" altLang="tr-TR">
              <a:solidFill>
                <a:prstClr val="black"/>
              </a:solidFill>
            </a:endParaRPr>
          </a:p>
        </p:txBody>
      </p:sp>
      <p:sp>
        <p:nvSpPr>
          <p:cNvPr id="166915" name="Rectangle 2"/>
          <p:cNvSpPr>
            <a:spLocks noRot="1" noChangeArrowheads="1" noTextEdit="1"/>
          </p:cNvSpPr>
          <p:nvPr>
            <p:ph type="sldImg"/>
          </p:nvPr>
        </p:nvSpPr>
        <p:spPr>
          <a:ln/>
        </p:spPr>
      </p:sp>
      <p:sp>
        <p:nvSpPr>
          <p:cNvPr id="166916"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CDDAEFD9-7B1F-4286-8E23-E014D9731961}" type="slidenum">
              <a:rPr lang="en-US" altLang="tr-TR">
                <a:solidFill>
                  <a:prstClr val="black"/>
                </a:solidFill>
              </a:rPr>
              <a:pPr eaLnBrk="1" hangingPunct="1"/>
              <a:t>57</a:t>
            </a:fld>
            <a:endParaRPr lang="en-US" altLang="tr-TR">
              <a:solidFill>
                <a:prstClr val="black"/>
              </a:solidFill>
            </a:endParaRPr>
          </a:p>
        </p:txBody>
      </p:sp>
      <p:sp>
        <p:nvSpPr>
          <p:cNvPr id="167939" name="Rectangle 2"/>
          <p:cNvSpPr>
            <a:spLocks noRot="1" noChangeArrowheads="1" noTextEdit="1"/>
          </p:cNvSpPr>
          <p:nvPr>
            <p:ph type="sldImg"/>
          </p:nvPr>
        </p:nvSpPr>
        <p:spPr>
          <a:ln/>
        </p:spPr>
      </p:sp>
      <p:sp>
        <p:nvSpPr>
          <p:cNvPr id="167940"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7ADDC26D-652A-4386-A38C-0A02E01CE706}" type="slidenum">
              <a:rPr lang="en-US" altLang="tr-TR">
                <a:solidFill>
                  <a:prstClr val="black"/>
                </a:solidFill>
              </a:rPr>
              <a:pPr eaLnBrk="1" hangingPunct="1"/>
              <a:t>58</a:t>
            </a:fld>
            <a:endParaRPr lang="en-US" altLang="tr-TR">
              <a:solidFill>
                <a:prstClr val="black"/>
              </a:solidFill>
            </a:endParaRPr>
          </a:p>
        </p:txBody>
      </p:sp>
      <p:sp>
        <p:nvSpPr>
          <p:cNvPr id="168963" name="Rectangle 2"/>
          <p:cNvSpPr>
            <a:spLocks noRot="1" noChangeArrowheads="1" noTextEdit="1"/>
          </p:cNvSpPr>
          <p:nvPr>
            <p:ph type="sldImg"/>
          </p:nvPr>
        </p:nvSpPr>
        <p:spPr>
          <a:ln/>
        </p:spPr>
      </p:sp>
      <p:sp>
        <p:nvSpPr>
          <p:cNvPr id="168964"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B7494A69-9660-40F2-9964-E79CF926769B}" type="slidenum">
              <a:rPr lang="en-US" altLang="tr-TR">
                <a:solidFill>
                  <a:prstClr val="black"/>
                </a:solidFill>
              </a:rPr>
              <a:pPr eaLnBrk="1" hangingPunct="1"/>
              <a:t>59</a:t>
            </a:fld>
            <a:endParaRPr lang="en-US" altLang="tr-TR">
              <a:solidFill>
                <a:prstClr val="black"/>
              </a:solidFill>
            </a:endParaRPr>
          </a:p>
        </p:txBody>
      </p:sp>
      <p:sp>
        <p:nvSpPr>
          <p:cNvPr id="169987" name="Rectangle 2"/>
          <p:cNvSpPr>
            <a:spLocks noRot="1" noChangeArrowheads="1" noTextEdit="1"/>
          </p:cNvSpPr>
          <p:nvPr>
            <p:ph type="sldImg"/>
          </p:nvPr>
        </p:nvSpPr>
        <p:spPr>
          <a:ln/>
        </p:spPr>
      </p:sp>
      <p:sp>
        <p:nvSpPr>
          <p:cNvPr id="169988"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9BC2171-51EF-4F42-AB5D-EDC61B9C98B7}" type="slidenum">
              <a:rPr lang="en-US" altLang="tr-TR">
                <a:solidFill>
                  <a:prstClr val="black"/>
                </a:solidFill>
              </a:rPr>
              <a:pPr eaLnBrk="1" hangingPunct="1"/>
              <a:t>60</a:t>
            </a:fld>
            <a:endParaRPr lang="en-US" altLang="tr-TR">
              <a:solidFill>
                <a:prstClr val="black"/>
              </a:solidFill>
            </a:endParaRPr>
          </a:p>
        </p:txBody>
      </p:sp>
      <p:sp>
        <p:nvSpPr>
          <p:cNvPr id="171011" name="Rectangle 2"/>
          <p:cNvSpPr>
            <a:spLocks noRot="1" noChangeArrowheads="1" noTextEdit="1"/>
          </p:cNvSpPr>
          <p:nvPr>
            <p:ph type="sldImg"/>
          </p:nvPr>
        </p:nvSpPr>
        <p:spPr>
          <a:ln/>
        </p:spPr>
      </p:sp>
      <p:sp>
        <p:nvSpPr>
          <p:cNvPr id="171012"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5CC2B81E-4DA6-46DB-B3C4-430E5E80D221}" type="slidenum">
              <a:rPr lang="en-US" altLang="tr-TR">
                <a:solidFill>
                  <a:prstClr val="black"/>
                </a:solidFill>
              </a:rPr>
              <a:pPr eaLnBrk="1" hangingPunct="1"/>
              <a:t>61</a:t>
            </a:fld>
            <a:endParaRPr lang="en-US" altLang="tr-TR">
              <a:solidFill>
                <a:prstClr val="black"/>
              </a:solidFill>
            </a:endParaRPr>
          </a:p>
        </p:txBody>
      </p:sp>
      <p:sp>
        <p:nvSpPr>
          <p:cNvPr id="172035" name="Rectangle 2"/>
          <p:cNvSpPr>
            <a:spLocks noRot="1" noChangeArrowheads="1" noTextEdit="1"/>
          </p:cNvSpPr>
          <p:nvPr>
            <p:ph type="sldImg"/>
          </p:nvPr>
        </p:nvSpPr>
        <p:spPr>
          <a:ln/>
        </p:spPr>
      </p:sp>
      <p:sp>
        <p:nvSpPr>
          <p:cNvPr id="172036"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FF9A7CCB-F336-4364-9F77-7A728B28425F}" type="slidenum">
              <a:rPr lang="en-US" altLang="tr-TR">
                <a:solidFill>
                  <a:prstClr val="black"/>
                </a:solidFill>
              </a:rPr>
              <a:pPr eaLnBrk="1" hangingPunct="1"/>
              <a:t>62</a:t>
            </a:fld>
            <a:endParaRPr lang="en-US" altLang="tr-TR">
              <a:solidFill>
                <a:prstClr val="black"/>
              </a:solidFill>
            </a:endParaRPr>
          </a:p>
        </p:txBody>
      </p:sp>
      <p:sp>
        <p:nvSpPr>
          <p:cNvPr id="173059" name="Rectangle 2"/>
          <p:cNvSpPr>
            <a:spLocks noRot="1" noChangeArrowheads="1" noTextEdit="1"/>
          </p:cNvSpPr>
          <p:nvPr>
            <p:ph type="sldImg"/>
          </p:nvPr>
        </p:nvSpPr>
        <p:spPr>
          <a:ln/>
        </p:spPr>
      </p:sp>
      <p:sp>
        <p:nvSpPr>
          <p:cNvPr id="173060"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7FBE7D63-9BE3-42F0-B6F4-C733191AC2EE}" type="slidenum">
              <a:rPr lang="en-US" altLang="tr-TR">
                <a:solidFill>
                  <a:prstClr val="black"/>
                </a:solidFill>
              </a:rPr>
              <a:pPr eaLnBrk="1" hangingPunct="1"/>
              <a:t>63</a:t>
            </a:fld>
            <a:endParaRPr lang="en-US" altLang="tr-TR">
              <a:solidFill>
                <a:prstClr val="black"/>
              </a:solidFill>
            </a:endParaRPr>
          </a:p>
        </p:txBody>
      </p:sp>
      <p:sp>
        <p:nvSpPr>
          <p:cNvPr id="174083" name="Rectangle 2"/>
          <p:cNvSpPr>
            <a:spLocks noRot="1" noChangeArrowheads="1" noTextEdit="1"/>
          </p:cNvSpPr>
          <p:nvPr>
            <p:ph type="sldImg"/>
          </p:nvPr>
        </p:nvSpPr>
        <p:spPr>
          <a:ln/>
        </p:spPr>
      </p:sp>
      <p:sp>
        <p:nvSpPr>
          <p:cNvPr id="174084"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DAE5A318-EA34-42E9-9CCC-C5EC6AE52635}" type="slidenum">
              <a:rPr lang="en-US" altLang="tr-TR">
                <a:solidFill>
                  <a:prstClr val="black"/>
                </a:solidFill>
              </a:rPr>
              <a:pPr eaLnBrk="1" hangingPunct="1"/>
              <a:t>64</a:t>
            </a:fld>
            <a:endParaRPr lang="en-US" altLang="tr-TR">
              <a:solidFill>
                <a:prstClr val="black"/>
              </a:solidFill>
            </a:endParaRPr>
          </a:p>
        </p:txBody>
      </p:sp>
      <p:sp>
        <p:nvSpPr>
          <p:cNvPr id="175107" name="Rectangle 2"/>
          <p:cNvSpPr>
            <a:spLocks noRot="1" noChangeArrowheads="1" noTextEdit="1"/>
          </p:cNvSpPr>
          <p:nvPr>
            <p:ph type="sldImg"/>
          </p:nvPr>
        </p:nvSpPr>
        <p:spPr>
          <a:ln/>
        </p:spPr>
      </p:sp>
      <p:sp>
        <p:nvSpPr>
          <p:cNvPr id="175108"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41B3009B-597B-42BA-84CA-94D79B046131}" type="slidenum">
              <a:rPr lang="en-US" altLang="tr-TR">
                <a:solidFill>
                  <a:prstClr val="black"/>
                </a:solidFill>
              </a:rPr>
              <a:pPr eaLnBrk="1" hangingPunct="1"/>
              <a:t>65</a:t>
            </a:fld>
            <a:endParaRPr lang="en-US" altLang="tr-TR">
              <a:solidFill>
                <a:prstClr val="black"/>
              </a:solidFill>
            </a:endParaRPr>
          </a:p>
        </p:txBody>
      </p:sp>
      <p:sp>
        <p:nvSpPr>
          <p:cNvPr id="176131" name="Rectangle 2"/>
          <p:cNvSpPr>
            <a:spLocks noRot="1" noChangeArrowheads="1" noTextEdit="1"/>
          </p:cNvSpPr>
          <p:nvPr>
            <p:ph type="sldImg"/>
          </p:nvPr>
        </p:nvSpPr>
        <p:spPr>
          <a:ln/>
        </p:spPr>
      </p:sp>
      <p:sp>
        <p:nvSpPr>
          <p:cNvPr id="176132"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40224C6-4198-4A1C-A19E-FE2E0757E098}" type="slidenum">
              <a:rPr lang="en-US" altLang="tr-TR">
                <a:solidFill>
                  <a:prstClr val="black"/>
                </a:solidFill>
              </a:rPr>
              <a:pPr eaLnBrk="1" hangingPunct="1"/>
              <a:t>66</a:t>
            </a:fld>
            <a:endParaRPr lang="en-US" altLang="tr-TR">
              <a:solidFill>
                <a:prstClr val="black"/>
              </a:solidFill>
            </a:endParaRPr>
          </a:p>
        </p:txBody>
      </p:sp>
      <p:sp>
        <p:nvSpPr>
          <p:cNvPr id="177155" name="Rectangle 2"/>
          <p:cNvSpPr>
            <a:spLocks noRot="1" noChangeArrowheads="1" noTextEdit="1"/>
          </p:cNvSpPr>
          <p:nvPr>
            <p:ph type="sldImg"/>
          </p:nvPr>
        </p:nvSpPr>
        <p:spPr>
          <a:ln/>
        </p:spPr>
      </p:sp>
      <p:sp>
        <p:nvSpPr>
          <p:cNvPr id="177156"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7BD67DA9-ED3A-4E40-82CC-2255ACD47267}" type="slidenum">
              <a:rPr lang="en-US" altLang="tr-TR">
                <a:solidFill>
                  <a:prstClr val="black"/>
                </a:solidFill>
              </a:rPr>
              <a:pPr eaLnBrk="1" hangingPunct="1"/>
              <a:t>67</a:t>
            </a:fld>
            <a:endParaRPr lang="en-US" altLang="tr-TR">
              <a:solidFill>
                <a:prstClr val="black"/>
              </a:solidFill>
            </a:endParaRPr>
          </a:p>
        </p:txBody>
      </p:sp>
      <p:sp>
        <p:nvSpPr>
          <p:cNvPr id="178179" name="Rectangle 2"/>
          <p:cNvSpPr>
            <a:spLocks noRot="1" noChangeArrowheads="1" noTextEdit="1"/>
          </p:cNvSpPr>
          <p:nvPr>
            <p:ph type="sldImg"/>
          </p:nvPr>
        </p:nvSpPr>
        <p:spPr>
          <a:ln/>
        </p:spPr>
      </p:sp>
      <p:sp>
        <p:nvSpPr>
          <p:cNvPr id="178180"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6AF247F7-3186-4F99-A673-6C0254E6BF15}" type="slidenum">
              <a:rPr lang="en-US" altLang="tr-TR">
                <a:solidFill>
                  <a:prstClr val="black"/>
                </a:solidFill>
              </a:rPr>
              <a:pPr eaLnBrk="1" hangingPunct="1"/>
              <a:t>68</a:t>
            </a:fld>
            <a:endParaRPr lang="en-US" altLang="tr-TR">
              <a:solidFill>
                <a:prstClr val="black"/>
              </a:solidFill>
            </a:endParaRPr>
          </a:p>
        </p:txBody>
      </p:sp>
      <p:sp>
        <p:nvSpPr>
          <p:cNvPr id="179203" name="Rectangle 2"/>
          <p:cNvSpPr>
            <a:spLocks noRot="1" noChangeArrowheads="1" noTextEdit="1"/>
          </p:cNvSpPr>
          <p:nvPr>
            <p:ph type="sldImg"/>
          </p:nvPr>
        </p:nvSpPr>
        <p:spPr>
          <a:ln/>
        </p:spPr>
      </p:sp>
      <p:sp>
        <p:nvSpPr>
          <p:cNvPr id="179204"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224C9FC3-F5C2-403B-A4A8-1CFA80AE968E}" type="slidenum">
              <a:rPr lang="en-US" altLang="tr-TR">
                <a:solidFill>
                  <a:prstClr val="black"/>
                </a:solidFill>
              </a:rPr>
              <a:pPr eaLnBrk="1" hangingPunct="1"/>
              <a:t>69</a:t>
            </a:fld>
            <a:endParaRPr lang="en-US" altLang="tr-TR">
              <a:solidFill>
                <a:prstClr val="black"/>
              </a:solidFill>
            </a:endParaRPr>
          </a:p>
        </p:txBody>
      </p:sp>
      <p:sp>
        <p:nvSpPr>
          <p:cNvPr id="180227" name="Rectangle 2"/>
          <p:cNvSpPr>
            <a:spLocks noRot="1" noChangeArrowheads="1" noTextEdit="1"/>
          </p:cNvSpPr>
          <p:nvPr>
            <p:ph type="sldImg"/>
          </p:nvPr>
        </p:nvSpPr>
        <p:spPr>
          <a:ln/>
        </p:spPr>
      </p:sp>
      <p:sp>
        <p:nvSpPr>
          <p:cNvPr id="180228" name="Rectangle 3"/>
          <p:cNvSpPr>
            <a:spLocks noGrp="1" noChangeArrowheads="1"/>
          </p:cNvSpPr>
          <p:nvPr>
            <p:ph type="body" idx="1"/>
          </p:nvPr>
        </p:nvSpPr>
        <p:spPr>
          <a:xfrm>
            <a:off x="914400" y="4343400"/>
            <a:ext cx="5029200" cy="4114800"/>
          </a:xfrm>
          <a:noFill/>
        </p:spPr>
        <p:txBody>
          <a:bodyPr/>
          <a:lstStyle/>
          <a:p>
            <a:pPr eaLnBrk="1" hangingPunct="1"/>
            <a:endParaRPr lang="tr-TR" altLang="tr-TR"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EDA29BF5-AF1F-49B7-92BA-0D73D311CDA8}" type="slidenum">
              <a:rPr lang="en-US" altLang="tr-TR">
                <a:solidFill>
                  <a:prstClr val="black"/>
                </a:solidFill>
              </a:rPr>
              <a:pPr eaLnBrk="1" hangingPunct="1"/>
              <a:t>70</a:t>
            </a:fld>
            <a:endParaRPr lang="en-US" altLang="tr-TR">
              <a:solidFill>
                <a:prstClr val="black"/>
              </a:solidFill>
            </a:endParaRPr>
          </a:p>
        </p:txBody>
      </p:sp>
      <p:sp>
        <p:nvSpPr>
          <p:cNvPr id="181251" name="Rectangle 2"/>
          <p:cNvSpPr>
            <a:spLocks noRot="1" noChangeArrowheads="1" noTextEdit="1"/>
          </p:cNvSpPr>
          <p:nvPr>
            <p:ph type="sldImg"/>
          </p:nvPr>
        </p:nvSpPr>
        <p:spPr>
          <a:ln/>
        </p:spPr>
      </p:sp>
      <p:sp>
        <p:nvSpPr>
          <p:cNvPr id="181252"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F9C22CF3-FDE1-45F4-9BC9-6F3C2BE9BD99}" type="slidenum">
              <a:rPr lang="en-US" altLang="tr-TR">
                <a:solidFill>
                  <a:prstClr val="black"/>
                </a:solidFill>
              </a:rPr>
              <a:pPr eaLnBrk="1" hangingPunct="1"/>
              <a:t>71</a:t>
            </a:fld>
            <a:endParaRPr lang="en-US" altLang="tr-TR">
              <a:solidFill>
                <a:prstClr val="black"/>
              </a:solidFill>
            </a:endParaRPr>
          </a:p>
        </p:txBody>
      </p:sp>
      <p:sp>
        <p:nvSpPr>
          <p:cNvPr id="182275" name="Rectangle 2"/>
          <p:cNvSpPr>
            <a:spLocks noRot="1" noChangeArrowheads="1" noTextEdit="1"/>
          </p:cNvSpPr>
          <p:nvPr>
            <p:ph type="sldImg"/>
          </p:nvPr>
        </p:nvSpPr>
        <p:spPr>
          <a:ln/>
        </p:spPr>
      </p:sp>
      <p:sp>
        <p:nvSpPr>
          <p:cNvPr id="182276" name="Rectangle 3"/>
          <p:cNvSpPr>
            <a:spLocks noGrp="1" noChangeArrowheads="1"/>
          </p:cNvSpPr>
          <p:nvPr>
            <p:ph type="body" idx="1"/>
          </p:nvPr>
        </p:nvSpPr>
        <p:spPr>
          <a:xfrm>
            <a:off x="914400" y="4343400"/>
            <a:ext cx="5029200" cy="4114800"/>
          </a:xfrm>
          <a:noFill/>
        </p:spPr>
        <p:txBody>
          <a:bodyPr/>
          <a:lstStyle/>
          <a:p>
            <a:pPr eaLnBrk="1" hangingPunct="1"/>
            <a:endParaRPr lang="tr-TR" altLang="tr-TR"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DFD455E7-E1C0-435D-BFA7-ED6DA1F4078D}" type="slidenum">
              <a:rPr lang="en-US" altLang="tr-TR">
                <a:solidFill>
                  <a:prstClr val="black"/>
                </a:solidFill>
              </a:rPr>
              <a:pPr eaLnBrk="1" hangingPunct="1"/>
              <a:t>72</a:t>
            </a:fld>
            <a:endParaRPr lang="en-US" altLang="tr-TR">
              <a:solidFill>
                <a:prstClr val="black"/>
              </a:solidFill>
            </a:endParaRPr>
          </a:p>
        </p:txBody>
      </p:sp>
      <p:sp>
        <p:nvSpPr>
          <p:cNvPr id="183299" name="Rectangle 2"/>
          <p:cNvSpPr>
            <a:spLocks noRot="1" noChangeArrowheads="1" noTextEdit="1"/>
          </p:cNvSpPr>
          <p:nvPr>
            <p:ph type="sldImg"/>
          </p:nvPr>
        </p:nvSpPr>
        <p:spPr>
          <a:ln/>
        </p:spPr>
      </p:sp>
      <p:sp>
        <p:nvSpPr>
          <p:cNvPr id="183300" name="Rectangle 3"/>
          <p:cNvSpPr>
            <a:spLocks noGrp="1" noChangeArrowheads="1"/>
          </p:cNvSpPr>
          <p:nvPr>
            <p:ph type="body" idx="1"/>
          </p:nvPr>
        </p:nvSpPr>
        <p:spPr>
          <a:xfrm>
            <a:off x="914400" y="4343400"/>
            <a:ext cx="5029200" cy="4114800"/>
          </a:xfrm>
          <a:noFill/>
        </p:spPr>
        <p:txBody>
          <a:bodyPr/>
          <a:lstStyle/>
          <a:p>
            <a:pPr eaLnBrk="1" hangingPunct="1"/>
            <a:endParaRPr lang="tr-TR" altLang="tr-TR"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C905211B-BCFA-4B6C-8EC6-AFF7B7E1BD6F}" type="slidenum">
              <a:rPr lang="en-US" altLang="tr-TR">
                <a:solidFill>
                  <a:prstClr val="black"/>
                </a:solidFill>
              </a:rPr>
              <a:pPr eaLnBrk="1" hangingPunct="1"/>
              <a:t>73</a:t>
            </a:fld>
            <a:endParaRPr lang="en-US" altLang="tr-TR">
              <a:solidFill>
                <a:prstClr val="black"/>
              </a:solidFill>
            </a:endParaRPr>
          </a:p>
        </p:txBody>
      </p:sp>
      <p:sp>
        <p:nvSpPr>
          <p:cNvPr id="184323" name="Rectangle 2"/>
          <p:cNvSpPr>
            <a:spLocks noRot="1" noChangeArrowheads="1" noTextEdit="1"/>
          </p:cNvSpPr>
          <p:nvPr>
            <p:ph type="sldImg"/>
          </p:nvPr>
        </p:nvSpPr>
        <p:spPr>
          <a:ln/>
        </p:spPr>
      </p:sp>
      <p:sp>
        <p:nvSpPr>
          <p:cNvPr id="184324"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8C8F734E-5C74-4ABF-A118-EF0E88E43B54}" type="slidenum">
              <a:rPr lang="en-US" altLang="tr-TR">
                <a:solidFill>
                  <a:prstClr val="black"/>
                </a:solidFill>
              </a:rPr>
              <a:pPr eaLnBrk="1" hangingPunct="1"/>
              <a:t>74</a:t>
            </a:fld>
            <a:endParaRPr lang="en-US" altLang="tr-TR">
              <a:solidFill>
                <a:prstClr val="black"/>
              </a:solidFill>
            </a:endParaRPr>
          </a:p>
        </p:txBody>
      </p:sp>
      <p:sp>
        <p:nvSpPr>
          <p:cNvPr id="185347" name="Rectangle 2"/>
          <p:cNvSpPr>
            <a:spLocks noRot="1" noChangeArrowheads="1" noTextEdit="1"/>
          </p:cNvSpPr>
          <p:nvPr>
            <p:ph type="sldImg"/>
          </p:nvPr>
        </p:nvSpPr>
        <p:spPr>
          <a:ln/>
        </p:spPr>
      </p:sp>
      <p:sp>
        <p:nvSpPr>
          <p:cNvPr id="185348"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32034292-864F-4300-839F-75768289336D}" type="slidenum">
              <a:rPr lang="en-US" altLang="tr-TR">
                <a:solidFill>
                  <a:prstClr val="black"/>
                </a:solidFill>
              </a:rPr>
              <a:pPr eaLnBrk="1" hangingPunct="1"/>
              <a:t>75</a:t>
            </a:fld>
            <a:endParaRPr lang="en-US" altLang="tr-TR">
              <a:solidFill>
                <a:prstClr val="black"/>
              </a:solidFill>
            </a:endParaRPr>
          </a:p>
        </p:txBody>
      </p:sp>
      <p:sp>
        <p:nvSpPr>
          <p:cNvPr id="186371" name="Rectangle 2"/>
          <p:cNvSpPr>
            <a:spLocks noRot="1" noChangeArrowheads="1" noTextEdit="1"/>
          </p:cNvSpPr>
          <p:nvPr>
            <p:ph type="sldImg"/>
          </p:nvPr>
        </p:nvSpPr>
        <p:spPr>
          <a:ln/>
        </p:spPr>
      </p:sp>
      <p:sp>
        <p:nvSpPr>
          <p:cNvPr id="186372"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FD838F93-1CC1-4CE8-AE6B-687DF689A4F6}" type="slidenum">
              <a:rPr lang="en-US" altLang="tr-TR">
                <a:solidFill>
                  <a:prstClr val="black"/>
                </a:solidFill>
              </a:rPr>
              <a:pPr eaLnBrk="1" hangingPunct="1"/>
              <a:t>76</a:t>
            </a:fld>
            <a:endParaRPr lang="en-US" altLang="tr-TR">
              <a:solidFill>
                <a:prstClr val="black"/>
              </a:solidFill>
            </a:endParaRPr>
          </a:p>
        </p:txBody>
      </p:sp>
      <p:sp>
        <p:nvSpPr>
          <p:cNvPr id="187395" name="Rectangle 2"/>
          <p:cNvSpPr>
            <a:spLocks noRot="1" noChangeArrowheads="1" noTextEdit="1"/>
          </p:cNvSpPr>
          <p:nvPr>
            <p:ph type="sldImg"/>
          </p:nvPr>
        </p:nvSpPr>
        <p:spPr>
          <a:ln/>
        </p:spPr>
      </p:sp>
      <p:sp>
        <p:nvSpPr>
          <p:cNvPr id="187396"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E7B9786-9359-48C4-B010-4A47D0ABB3B5}" type="slidenum">
              <a:rPr lang="en-US" altLang="tr-TR">
                <a:solidFill>
                  <a:prstClr val="black"/>
                </a:solidFill>
              </a:rPr>
              <a:pPr eaLnBrk="1" hangingPunct="1"/>
              <a:t>77</a:t>
            </a:fld>
            <a:endParaRPr lang="en-US" altLang="tr-TR">
              <a:solidFill>
                <a:prstClr val="black"/>
              </a:solidFill>
            </a:endParaRPr>
          </a:p>
        </p:txBody>
      </p:sp>
      <p:sp>
        <p:nvSpPr>
          <p:cNvPr id="188419" name="Rectangle 2"/>
          <p:cNvSpPr>
            <a:spLocks noRot="1" noChangeArrowheads="1" noTextEdit="1"/>
          </p:cNvSpPr>
          <p:nvPr>
            <p:ph type="sldImg"/>
          </p:nvPr>
        </p:nvSpPr>
        <p:spPr>
          <a:ln/>
        </p:spPr>
      </p:sp>
      <p:sp>
        <p:nvSpPr>
          <p:cNvPr id="188420"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F92B5C26-9280-4AAF-A440-A2123079DDE3}" type="slidenum">
              <a:rPr lang="en-US" altLang="tr-TR">
                <a:solidFill>
                  <a:prstClr val="black"/>
                </a:solidFill>
              </a:rPr>
              <a:pPr eaLnBrk="1" hangingPunct="1"/>
              <a:t>78</a:t>
            </a:fld>
            <a:endParaRPr lang="en-US" altLang="tr-TR">
              <a:solidFill>
                <a:prstClr val="black"/>
              </a:solidFill>
            </a:endParaRPr>
          </a:p>
        </p:txBody>
      </p:sp>
      <p:sp>
        <p:nvSpPr>
          <p:cNvPr id="189443" name="Rectangle 2"/>
          <p:cNvSpPr>
            <a:spLocks noRot="1" noChangeArrowheads="1" noTextEdit="1"/>
          </p:cNvSpPr>
          <p:nvPr>
            <p:ph type="sldImg"/>
          </p:nvPr>
        </p:nvSpPr>
        <p:spPr>
          <a:ln/>
        </p:spPr>
      </p:sp>
      <p:sp>
        <p:nvSpPr>
          <p:cNvPr id="189444"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61F27372-14D9-4F4C-B489-D05A8729429D}" type="slidenum">
              <a:rPr lang="en-US" altLang="tr-TR">
                <a:solidFill>
                  <a:prstClr val="black"/>
                </a:solidFill>
              </a:rPr>
              <a:pPr eaLnBrk="1" hangingPunct="1"/>
              <a:t>79</a:t>
            </a:fld>
            <a:endParaRPr lang="en-US" altLang="tr-TR">
              <a:solidFill>
                <a:prstClr val="black"/>
              </a:solidFill>
            </a:endParaRPr>
          </a:p>
        </p:txBody>
      </p:sp>
      <p:sp>
        <p:nvSpPr>
          <p:cNvPr id="190467" name="Rectangle 2"/>
          <p:cNvSpPr>
            <a:spLocks noRot="1" noChangeArrowheads="1" noTextEdit="1"/>
          </p:cNvSpPr>
          <p:nvPr>
            <p:ph type="sldImg"/>
          </p:nvPr>
        </p:nvSpPr>
        <p:spPr>
          <a:ln/>
        </p:spPr>
      </p:sp>
      <p:sp>
        <p:nvSpPr>
          <p:cNvPr id="190468"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D121B7A0-D39F-4ABB-84C7-AD4E09333593}" type="slidenum">
              <a:rPr lang="en-US" altLang="tr-TR">
                <a:solidFill>
                  <a:prstClr val="black"/>
                </a:solidFill>
              </a:rPr>
              <a:pPr eaLnBrk="1" hangingPunct="1"/>
              <a:t>80</a:t>
            </a:fld>
            <a:endParaRPr lang="en-US" altLang="tr-TR">
              <a:solidFill>
                <a:prstClr val="black"/>
              </a:solidFill>
            </a:endParaRPr>
          </a:p>
        </p:txBody>
      </p:sp>
      <p:sp>
        <p:nvSpPr>
          <p:cNvPr id="191491" name="Rectangle 2"/>
          <p:cNvSpPr>
            <a:spLocks noRot="1" noChangeArrowheads="1" noTextEdit="1"/>
          </p:cNvSpPr>
          <p:nvPr>
            <p:ph type="sldImg"/>
          </p:nvPr>
        </p:nvSpPr>
        <p:spPr>
          <a:ln/>
        </p:spPr>
      </p:sp>
      <p:sp>
        <p:nvSpPr>
          <p:cNvPr id="191492"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469C3FA3-6EF0-41FE-8CBC-D009651290A6}" type="slidenum">
              <a:rPr lang="en-US" altLang="tr-TR">
                <a:solidFill>
                  <a:prstClr val="black"/>
                </a:solidFill>
              </a:rPr>
              <a:pPr eaLnBrk="1" hangingPunct="1"/>
              <a:t>81</a:t>
            </a:fld>
            <a:endParaRPr lang="en-US" altLang="tr-TR">
              <a:solidFill>
                <a:prstClr val="black"/>
              </a:solidFill>
            </a:endParaRPr>
          </a:p>
        </p:txBody>
      </p:sp>
      <p:sp>
        <p:nvSpPr>
          <p:cNvPr id="192515" name="Rectangle 2"/>
          <p:cNvSpPr>
            <a:spLocks noRot="1" noChangeArrowheads="1" noTextEdit="1"/>
          </p:cNvSpPr>
          <p:nvPr>
            <p:ph type="sldImg"/>
          </p:nvPr>
        </p:nvSpPr>
        <p:spPr>
          <a:ln/>
        </p:spPr>
      </p:sp>
      <p:sp>
        <p:nvSpPr>
          <p:cNvPr id="192516"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8AAECC6D-2B02-4549-8D62-CF7B771C2AC8}" type="slidenum">
              <a:rPr lang="en-US" altLang="tr-TR">
                <a:solidFill>
                  <a:prstClr val="black"/>
                </a:solidFill>
              </a:rPr>
              <a:pPr eaLnBrk="1" hangingPunct="1"/>
              <a:t>82</a:t>
            </a:fld>
            <a:endParaRPr lang="en-US" altLang="tr-TR">
              <a:solidFill>
                <a:prstClr val="black"/>
              </a:solidFill>
            </a:endParaRPr>
          </a:p>
        </p:txBody>
      </p:sp>
      <p:sp>
        <p:nvSpPr>
          <p:cNvPr id="193539" name="Rectangle 2"/>
          <p:cNvSpPr>
            <a:spLocks noRot="1" noChangeArrowheads="1" noTextEdit="1"/>
          </p:cNvSpPr>
          <p:nvPr>
            <p:ph type="sldImg"/>
          </p:nvPr>
        </p:nvSpPr>
        <p:spPr>
          <a:ln/>
        </p:spPr>
      </p:sp>
      <p:sp>
        <p:nvSpPr>
          <p:cNvPr id="193540"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71B55035-DE2F-4040-BE94-8113E5FE50A9}" type="slidenum">
              <a:rPr lang="en-US" altLang="tr-TR">
                <a:solidFill>
                  <a:prstClr val="black"/>
                </a:solidFill>
              </a:rPr>
              <a:pPr eaLnBrk="1" hangingPunct="1"/>
              <a:t>83</a:t>
            </a:fld>
            <a:endParaRPr lang="en-US" altLang="tr-TR">
              <a:solidFill>
                <a:prstClr val="black"/>
              </a:solidFill>
            </a:endParaRPr>
          </a:p>
        </p:txBody>
      </p:sp>
      <p:sp>
        <p:nvSpPr>
          <p:cNvPr id="194563" name="Rectangle 2"/>
          <p:cNvSpPr>
            <a:spLocks noRot="1" noChangeArrowheads="1" noTextEdit="1"/>
          </p:cNvSpPr>
          <p:nvPr>
            <p:ph type="sldImg"/>
          </p:nvPr>
        </p:nvSpPr>
        <p:spPr>
          <a:ln/>
        </p:spPr>
      </p:sp>
      <p:sp>
        <p:nvSpPr>
          <p:cNvPr id="194564"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8FD48754-9644-4BD9-BAE8-9A53A33755C1}" type="slidenum">
              <a:rPr lang="en-US" altLang="tr-TR">
                <a:solidFill>
                  <a:prstClr val="black"/>
                </a:solidFill>
              </a:rPr>
              <a:pPr eaLnBrk="1" hangingPunct="1"/>
              <a:t>84</a:t>
            </a:fld>
            <a:endParaRPr lang="en-US" altLang="tr-TR">
              <a:solidFill>
                <a:prstClr val="black"/>
              </a:solidFill>
            </a:endParaRPr>
          </a:p>
        </p:txBody>
      </p:sp>
      <p:sp>
        <p:nvSpPr>
          <p:cNvPr id="195587" name="Rectangle 2"/>
          <p:cNvSpPr>
            <a:spLocks noRot="1" noChangeArrowheads="1" noTextEdit="1"/>
          </p:cNvSpPr>
          <p:nvPr>
            <p:ph type="sldImg"/>
          </p:nvPr>
        </p:nvSpPr>
        <p:spPr>
          <a:ln/>
        </p:spPr>
      </p:sp>
      <p:sp>
        <p:nvSpPr>
          <p:cNvPr id="195588"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0A4E9AB2-0BC5-4352-AFB6-257FB462E4C0}" type="slidenum">
              <a:rPr lang="en-US" altLang="tr-TR">
                <a:solidFill>
                  <a:prstClr val="black"/>
                </a:solidFill>
              </a:rPr>
              <a:pPr eaLnBrk="1" hangingPunct="1"/>
              <a:t>85</a:t>
            </a:fld>
            <a:endParaRPr lang="en-US" altLang="tr-TR">
              <a:solidFill>
                <a:prstClr val="black"/>
              </a:solidFill>
            </a:endParaRPr>
          </a:p>
        </p:txBody>
      </p:sp>
      <p:sp>
        <p:nvSpPr>
          <p:cNvPr id="196611" name="Rectangle 2"/>
          <p:cNvSpPr>
            <a:spLocks noRot="1" noChangeArrowheads="1" noTextEdit="1"/>
          </p:cNvSpPr>
          <p:nvPr>
            <p:ph type="sldImg"/>
          </p:nvPr>
        </p:nvSpPr>
        <p:spPr>
          <a:ln/>
        </p:spPr>
      </p:sp>
      <p:sp>
        <p:nvSpPr>
          <p:cNvPr id="196612"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02BD0CF9-CE88-45C1-9255-FC0DD63DA744}" type="slidenum">
              <a:rPr lang="en-US" altLang="tr-TR">
                <a:solidFill>
                  <a:prstClr val="black"/>
                </a:solidFill>
              </a:rPr>
              <a:pPr eaLnBrk="1" hangingPunct="1"/>
              <a:t>86</a:t>
            </a:fld>
            <a:endParaRPr lang="en-US" altLang="tr-TR">
              <a:solidFill>
                <a:prstClr val="black"/>
              </a:solidFill>
            </a:endParaRPr>
          </a:p>
        </p:txBody>
      </p:sp>
      <p:sp>
        <p:nvSpPr>
          <p:cNvPr id="197635" name="Rectangle 2"/>
          <p:cNvSpPr>
            <a:spLocks noRot="1" noChangeArrowheads="1" noTextEdit="1"/>
          </p:cNvSpPr>
          <p:nvPr>
            <p:ph type="sldImg"/>
          </p:nvPr>
        </p:nvSpPr>
        <p:spPr>
          <a:ln/>
        </p:spPr>
      </p:sp>
      <p:sp>
        <p:nvSpPr>
          <p:cNvPr id="197636"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52EFE883-AB8A-4DB1-8642-3D977BAF8C47}" type="slidenum">
              <a:rPr lang="en-US" altLang="tr-TR">
                <a:solidFill>
                  <a:prstClr val="black"/>
                </a:solidFill>
              </a:rPr>
              <a:pPr eaLnBrk="1" hangingPunct="1"/>
              <a:t>87</a:t>
            </a:fld>
            <a:endParaRPr lang="en-US" altLang="tr-TR">
              <a:solidFill>
                <a:prstClr val="black"/>
              </a:solidFill>
            </a:endParaRPr>
          </a:p>
        </p:txBody>
      </p:sp>
      <p:sp>
        <p:nvSpPr>
          <p:cNvPr id="198659" name="Rectangle 2"/>
          <p:cNvSpPr>
            <a:spLocks noRot="1" noChangeArrowheads="1" noTextEdit="1"/>
          </p:cNvSpPr>
          <p:nvPr>
            <p:ph type="sldImg"/>
          </p:nvPr>
        </p:nvSpPr>
        <p:spPr>
          <a:ln/>
        </p:spPr>
      </p:sp>
      <p:sp>
        <p:nvSpPr>
          <p:cNvPr id="198660"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3D33FD8C-1878-4653-AB55-0FC3F6EB8DCF}" type="slidenum">
              <a:rPr lang="en-US" altLang="tr-TR">
                <a:solidFill>
                  <a:prstClr val="black"/>
                </a:solidFill>
              </a:rPr>
              <a:pPr eaLnBrk="1" hangingPunct="1"/>
              <a:t>88</a:t>
            </a:fld>
            <a:endParaRPr lang="en-US" altLang="tr-TR">
              <a:solidFill>
                <a:prstClr val="black"/>
              </a:solidFill>
            </a:endParaRPr>
          </a:p>
        </p:txBody>
      </p:sp>
      <p:sp>
        <p:nvSpPr>
          <p:cNvPr id="199683" name="Rectangle 2"/>
          <p:cNvSpPr>
            <a:spLocks noRot="1" noChangeArrowheads="1" noTextEdit="1"/>
          </p:cNvSpPr>
          <p:nvPr>
            <p:ph type="sldImg"/>
          </p:nvPr>
        </p:nvSpPr>
        <p:spPr>
          <a:ln/>
        </p:spPr>
      </p:sp>
      <p:sp>
        <p:nvSpPr>
          <p:cNvPr id="199684"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A11F915E-5335-4351-98A2-A22CFCCDB35D}" type="slidenum">
              <a:rPr lang="en-US" altLang="tr-TR">
                <a:solidFill>
                  <a:prstClr val="black"/>
                </a:solidFill>
              </a:rPr>
              <a:pPr eaLnBrk="1" hangingPunct="1"/>
              <a:t>89</a:t>
            </a:fld>
            <a:endParaRPr lang="en-US" altLang="tr-TR">
              <a:solidFill>
                <a:prstClr val="black"/>
              </a:solidFill>
            </a:endParaRPr>
          </a:p>
        </p:txBody>
      </p:sp>
      <p:sp>
        <p:nvSpPr>
          <p:cNvPr id="200707" name="Rectangle 2"/>
          <p:cNvSpPr>
            <a:spLocks noRot="1" noChangeArrowheads="1" noTextEdit="1"/>
          </p:cNvSpPr>
          <p:nvPr>
            <p:ph type="sldImg"/>
          </p:nvPr>
        </p:nvSpPr>
        <p:spPr>
          <a:ln/>
        </p:spPr>
      </p:sp>
      <p:sp>
        <p:nvSpPr>
          <p:cNvPr id="200708"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0ED6EE01-80AB-41D8-AE59-51599A44138A}" type="slidenum">
              <a:rPr lang="en-US" altLang="tr-TR">
                <a:solidFill>
                  <a:prstClr val="black"/>
                </a:solidFill>
              </a:rPr>
              <a:pPr eaLnBrk="1" hangingPunct="1"/>
              <a:t>90</a:t>
            </a:fld>
            <a:endParaRPr lang="en-US" altLang="tr-TR">
              <a:solidFill>
                <a:prstClr val="black"/>
              </a:solidFill>
            </a:endParaRPr>
          </a:p>
        </p:txBody>
      </p:sp>
      <p:sp>
        <p:nvSpPr>
          <p:cNvPr id="201731" name="Rectangle 2"/>
          <p:cNvSpPr>
            <a:spLocks noRot="1" noChangeArrowheads="1" noTextEdit="1"/>
          </p:cNvSpPr>
          <p:nvPr>
            <p:ph type="sldImg"/>
          </p:nvPr>
        </p:nvSpPr>
        <p:spPr>
          <a:ln/>
        </p:spPr>
      </p:sp>
      <p:sp>
        <p:nvSpPr>
          <p:cNvPr id="201732"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818C5830-058D-474E-AB1E-A4A72816D1CC}" type="slidenum">
              <a:rPr lang="en-US" altLang="tr-TR">
                <a:solidFill>
                  <a:prstClr val="black"/>
                </a:solidFill>
              </a:rPr>
              <a:pPr eaLnBrk="1" hangingPunct="1"/>
              <a:t>91</a:t>
            </a:fld>
            <a:endParaRPr lang="en-US" altLang="tr-TR">
              <a:solidFill>
                <a:prstClr val="black"/>
              </a:solidFill>
            </a:endParaRPr>
          </a:p>
        </p:txBody>
      </p:sp>
      <p:sp>
        <p:nvSpPr>
          <p:cNvPr id="202755" name="Rectangle 2"/>
          <p:cNvSpPr>
            <a:spLocks noRot="1" noChangeArrowheads="1" noTextEdit="1"/>
          </p:cNvSpPr>
          <p:nvPr>
            <p:ph type="sldImg"/>
          </p:nvPr>
        </p:nvSpPr>
        <p:spPr>
          <a:ln/>
        </p:spPr>
      </p:sp>
      <p:sp>
        <p:nvSpPr>
          <p:cNvPr id="202756"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74FBB266-3636-4A74-AC98-64C7E465C443}" type="slidenum">
              <a:rPr lang="en-US" altLang="tr-TR">
                <a:solidFill>
                  <a:prstClr val="black"/>
                </a:solidFill>
              </a:rPr>
              <a:pPr eaLnBrk="1" hangingPunct="1"/>
              <a:t>92</a:t>
            </a:fld>
            <a:endParaRPr lang="en-US" altLang="tr-TR">
              <a:solidFill>
                <a:prstClr val="black"/>
              </a:solidFill>
            </a:endParaRPr>
          </a:p>
        </p:txBody>
      </p:sp>
      <p:sp>
        <p:nvSpPr>
          <p:cNvPr id="203779" name="Rectangle 2"/>
          <p:cNvSpPr>
            <a:spLocks noRot="1" noChangeArrowheads="1" noTextEdit="1"/>
          </p:cNvSpPr>
          <p:nvPr>
            <p:ph type="sldImg"/>
          </p:nvPr>
        </p:nvSpPr>
        <p:spPr>
          <a:ln/>
        </p:spPr>
      </p:sp>
      <p:sp>
        <p:nvSpPr>
          <p:cNvPr id="203780"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7C6B1A90-4A1C-4D1C-BD9B-38767B0E1031}" type="slidenum">
              <a:rPr lang="en-US" altLang="tr-TR">
                <a:solidFill>
                  <a:prstClr val="black"/>
                </a:solidFill>
              </a:rPr>
              <a:pPr eaLnBrk="1" hangingPunct="1"/>
              <a:t>93</a:t>
            </a:fld>
            <a:endParaRPr lang="en-US" altLang="tr-TR">
              <a:solidFill>
                <a:prstClr val="black"/>
              </a:solidFill>
            </a:endParaRPr>
          </a:p>
        </p:txBody>
      </p:sp>
      <p:sp>
        <p:nvSpPr>
          <p:cNvPr id="204803" name="Rectangle 2"/>
          <p:cNvSpPr>
            <a:spLocks noRot="1" noChangeArrowheads="1" noTextEdit="1"/>
          </p:cNvSpPr>
          <p:nvPr>
            <p:ph type="sldImg"/>
          </p:nvPr>
        </p:nvSpPr>
        <p:spPr>
          <a:ln/>
        </p:spPr>
      </p:sp>
      <p:sp>
        <p:nvSpPr>
          <p:cNvPr id="204804"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C992105C-04FD-46EA-A2B0-32AB93A18DA5}" type="slidenum">
              <a:rPr lang="en-US" altLang="tr-TR">
                <a:solidFill>
                  <a:prstClr val="black"/>
                </a:solidFill>
              </a:rPr>
              <a:pPr eaLnBrk="1" hangingPunct="1"/>
              <a:t>94</a:t>
            </a:fld>
            <a:endParaRPr lang="en-US" altLang="tr-TR">
              <a:solidFill>
                <a:prstClr val="black"/>
              </a:solidFill>
            </a:endParaRPr>
          </a:p>
        </p:txBody>
      </p:sp>
      <p:sp>
        <p:nvSpPr>
          <p:cNvPr id="205827" name="Rectangle 2"/>
          <p:cNvSpPr>
            <a:spLocks noRot="1" noChangeArrowheads="1" noTextEdit="1"/>
          </p:cNvSpPr>
          <p:nvPr>
            <p:ph type="sldImg"/>
          </p:nvPr>
        </p:nvSpPr>
        <p:spPr>
          <a:ln/>
        </p:spPr>
      </p:sp>
      <p:sp>
        <p:nvSpPr>
          <p:cNvPr id="205828"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F7DF9506-A724-46ED-8833-EF04DF978453}" type="slidenum">
              <a:rPr lang="en-US" altLang="tr-TR">
                <a:solidFill>
                  <a:prstClr val="black"/>
                </a:solidFill>
              </a:rPr>
              <a:pPr eaLnBrk="1" hangingPunct="1"/>
              <a:t>95</a:t>
            </a:fld>
            <a:endParaRPr lang="en-US" altLang="tr-TR">
              <a:solidFill>
                <a:prstClr val="black"/>
              </a:solidFill>
            </a:endParaRPr>
          </a:p>
        </p:txBody>
      </p:sp>
      <p:sp>
        <p:nvSpPr>
          <p:cNvPr id="206851" name="Rectangle 2"/>
          <p:cNvSpPr>
            <a:spLocks noRot="1" noChangeArrowheads="1" noTextEdit="1"/>
          </p:cNvSpPr>
          <p:nvPr>
            <p:ph type="sldImg"/>
          </p:nvPr>
        </p:nvSpPr>
        <p:spPr>
          <a:ln/>
        </p:spPr>
      </p:sp>
      <p:sp>
        <p:nvSpPr>
          <p:cNvPr id="206852"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D16697B8-4B3C-4292-95D7-061D3F54D87C}" type="slidenum">
              <a:rPr lang="en-US" altLang="tr-TR">
                <a:solidFill>
                  <a:prstClr val="black"/>
                </a:solidFill>
              </a:rPr>
              <a:pPr eaLnBrk="1" hangingPunct="1"/>
              <a:t>96</a:t>
            </a:fld>
            <a:endParaRPr lang="en-US" altLang="tr-TR">
              <a:solidFill>
                <a:prstClr val="black"/>
              </a:solidFill>
            </a:endParaRPr>
          </a:p>
        </p:txBody>
      </p:sp>
      <p:sp>
        <p:nvSpPr>
          <p:cNvPr id="207875" name="Rectangle 2"/>
          <p:cNvSpPr>
            <a:spLocks noRot="1" noChangeArrowheads="1" noTextEdit="1"/>
          </p:cNvSpPr>
          <p:nvPr>
            <p:ph type="sldImg"/>
          </p:nvPr>
        </p:nvSpPr>
        <p:spPr>
          <a:ln/>
        </p:spPr>
      </p:sp>
      <p:sp>
        <p:nvSpPr>
          <p:cNvPr id="207876"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FAD25463-7452-42B1-8634-CD588C8F37E3}" type="slidenum">
              <a:rPr lang="en-US" altLang="tr-TR">
                <a:solidFill>
                  <a:prstClr val="black"/>
                </a:solidFill>
              </a:rPr>
              <a:pPr eaLnBrk="1" hangingPunct="1"/>
              <a:t>97</a:t>
            </a:fld>
            <a:endParaRPr lang="en-US" altLang="tr-TR">
              <a:solidFill>
                <a:prstClr val="black"/>
              </a:solidFill>
            </a:endParaRPr>
          </a:p>
        </p:txBody>
      </p:sp>
      <p:sp>
        <p:nvSpPr>
          <p:cNvPr id="208899" name="Rectangle 2"/>
          <p:cNvSpPr>
            <a:spLocks noRot="1" noChangeArrowheads="1" noTextEdit="1"/>
          </p:cNvSpPr>
          <p:nvPr>
            <p:ph type="sldImg"/>
          </p:nvPr>
        </p:nvSpPr>
        <p:spPr>
          <a:ln/>
        </p:spPr>
      </p:sp>
      <p:sp>
        <p:nvSpPr>
          <p:cNvPr id="208900"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D0AC3856-458F-4680-B384-5943C17986E7}" type="slidenum">
              <a:rPr lang="en-US" altLang="tr-TR">
                <a:solidFill>
                  <a:prstClr val="black"/>
                </a:solidFill>
              </a:rPr>
              <a:pPr eaLnBrk="1" hangingPunct="1"/>
              <a:t>98</a:t>
            </a:fld>
            <a:endParaRPr lang="en-US" altLang="tr-TR">
              <a:solidFill>
                <a:prstClr val="black"/>
              </a:solidFill>
            </a:endParaRPr>
          </a:p>
        </p:txBody>
      </p:sp>
      <p:sp>
        <p:nvSpPr>
          <p:cNvPr id="209923" name="Rectangle 2"/>
          <p:cNvSpPr>
            <a:spLocks noRot="1" noChangeArrowheads="1" noTextEdit="1"/>
          </p:cNvSpPr>
          <p:nvPr>
            <p:ph type="sldImg"/>
          </p:nvPr>
        </p:nvSpPr>
        <p:spPr>
          <a:ln/>
        </p:spPr>
      </p:sp>
      <p:sp>
        <p:nvSpPr>
          <p:cNvPr id="209924"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7A4FDD62-EC29-42E8-BC4C-BC82EACF4E7D}" type="slidenum">
              <a:rPr lang="en-US" altLang="tr-TR">
                <a:solidFill>
                  <a:prstClr val="black"/>
                </a:solidFill>
              </a:rPr>
              <a:pPr eaLnBrk="1" hangingPunct="1"/>
              <a:t>99</a:t>
            </a:fld>
            <a:endParaRPr lang="en-US" altLang="tr-TR">
              <a:solidFill>
                <a:prstClr val="black"/>
              </a:solidFill>
            </a:endParaRPr>
          </a:p>
        </p:txBody>
      </p:sp>
      <p:sp>
        <p:nvSpPr>
          <p:cNvPr id="210947" name="Rectangle 2"/>
          <p:cNvSpPr>
            <a:spLocks noRot="1" noChangeArrowheads="1" noTextEdit="1"/>
          </p:cNvSpPr>
          <p:nvPr>
            <p:ph type="sldImg"/>
          </p:nvPr>
        </p:nvSpPr>
        <p:spPr>
          <a:ln/>
        </p:spPr>
      </p:sp>
      <p:sp>
        <p:nvSpPr>
          <p:cNvPr id="210948"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8F11E8B8-886B-4630-BA74-43B7900ED38E}" type="slidenum">
              <a:rPr lang="en-US" altLang="tr-TR">
                <a:solidFill>
                  <a:prstClr val="black"/>
                </a:solidFill>
              </a:rPr>
              <a:pPr eaLnBrk="1" hangingPunct="1"/>
              <a:t>100</a:t>
            </a:fld>
            <a:endParaRPr lang="en-US" altLang="tr-TR">
              <a:solidFill>
                <a:prstClr val="black"/>
              </a:solidFill>
            </a:endParaRPr>
          </a:p>
        </p:txBody>
      </p:sp>
      <p:sp>
        <p:nvSpPr>
          <p:cNvPr id="211971" name="Rectangle 2"/>
          <p:cNvSpPr>
            <a:spLocks noRot="1" noChangeArrowheads="1" noTextEdit="1"/>
          </p:cNvSpPr>
          <p:nvPr>
            <p:ph type="sldImg"/>
          </p:nvPr>
        </p:nvSpPr>
        <p:spPr>
          <a:ln/>
        </p:spPr>
      </p:sp>
      <p:sp>
        <p:nvSpPr>
          <p:cNvPr id="211972"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01426C1A-F87C-490F-876F-4D3A7CCA7F34}" type="slidenum">
              <a:rPr lang="en-US" altLang="tr-TR">
                <a:solidFill>
                  <a:prstClr val="black"/>
                </a:solidFill>
              </a:rPr>
              <a:pPr eaLnBrk="1" hangingPunct="1"/>
              <a:t>101</a:t>
            </a:fld>
            <a:endParaRPr lang="en-US" altLang="tr-TR">
              <a:solidFill>
                <a:prstClr val="black"/>
              </a:solidFill>
            </a:endParaRPr>
          </a:p>
        </p:txBody>
      </p:sp>
      <p:sp>
        <p:nvSpPr>
          <p:cNvPr id="212995" name="Rectangle 2"/>
          <p:cNvSpPr>
            <a:spLocks noRot="1" noChangeArrowheads="1" noTextEdit="1"/>
          </p:cNvSpPr>
          <p:nvPr>
            <p:ph type="sldImg"/>
          </p:nvPr>
        </p:nvSpPr>
        <p:spPr>
          <a:ln/>
        </p:spPr>
      </p:sp>
      <p:sp>
        <p:nvSpPr>
          <p:cNvPr id="212996"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50B60D6-C291-4139-948E-26A4FFEF5403}" type="slidenum">
              <a:rPr lang="en-US" altLang="tr-TR">
                <a:solidFill>
                  <a:prstClr val="black"/>
                </a:solidFill>
              </a:rPr>
              <a:pPr eaLnBrk="1" hangingPunct="1"/>
              <a:t>102</a:t>
            </a:fld>
            <a:endParaRPr lang="en-US" altLang="tr-TR">
              <a:solidFill>
                <a:prstClr val="black"/>
              </a:solidFill>
            </a:endParaRPr>
          </a:p>
        </p:txBody>
      </p:sp>
      <p:sp>
        <p:nvSpPr>
          <p:cNvPr id="214019" name="Rectangle 2"/>
          <p:cNvSpPr>
            <a:spLocks noRot="1" noChangeArrowheads="1" noTextEdit="1"/>
          </p:cNvSpPr>
          <p:nvPr>
            <p:ph type="sldImg"/>
          </p:nvPr>
        </p:nvSpPr>
        <p:spPr>
          <a:ln/>
        </p:spPr>
      </p:sp>
      <p:sp>
        <p:nvSpPr>
          <p:cNvPr id="214020"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D32B654C-763E-4263-861C-714D2769738B}" type="slidenum">
              <a:rPr lang="en-US" altLang="tr-TR">
                <a:solidFill>
                  <a:prstClr val="black"/>
                </a:solidFill>
              </a:rPr>
              <a:pPr eaLnBrk="1" hangingPunct="1"/>
              <a:t>103</a:t>
            </a:fld>
            <a:endParaRPr lang="en-US" altLang="tr-TR">
              <a:solidFill>
                <a:prstClr val="black"/>
              </a:solidFill>
            </a:endParaRPr>
          </a:p>
        </p:txBody>
      </p:sp>
      <p:sp>
        <p:nvSpPr>
          <p:cNvPr id="215043" name="Rectangle 2"/>
          <p:cNvSpPr>
            <a:spLocks noRot="1" noChangeArrowheads="1" noTextEdit="1"/>
          </p:cNvSpPr>
          <p:nvPr>
            <p:ph type="sldImg"/>
          </p:nvPr>
        </p:nvSpPr>
        <p:spPr>
          <a:ln/>
        </p:spPr>
      </p:sp>
      <p:sp>
        <p:nvSpPr>
          <p:cNvPr id="215044"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E44882AD-A3AA-43EB-961B-3309F6447694}" type="slidenum">
              <a:rPr lang="en-US" altLang="tr-TR">
                <a:solidFill>
                  <a:prstClr val="black"/>
                </a:solidFill>
              </a:rPr>
              <a:pPr eaLnBrk="1" hangingPunct="1"/>
              <a:t>104</a:t>
            </a:fld>
            <a:endParaRPr lang="en-US" altLang="tr-TR">
              <a:solidFill>
                <a:prstClr val="black"/>
              </a:solidFill>
            </a:endParaRPr>
          </a:p>
        </p:txBody>
      </p:sp>
      <p:sp>
        <p:nvSpPr>
          <p:cNvPr id="216067" name="Rectangle 2"/>
          <p:cNvSpPr>
            <a:spLocks noRot="1" noChangeArrowheads="1" noTextEdit="1"/>
          </p:cNvSpPr>
          <p:nvPr>
            <p:ph type="sldImg"/>
          </p:nvPr>
        </p:nvSpPr>
        <p:spPr>
          <a:ln/>
        </p:spPr>
      </p:sp>
      <p:sp>
        <p:nvSpPr>
          <p:cNvPr id="216068"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3B3E2FA8-E94B-42B0-932C-E4710FEA85DF}" type="slidenum">
              <a:rPr lang="en-US" altLang="tr-TR">
                <a:solidFill>
                  <a:prstClr val="black"/>
                </a:solidFill>
              </a:rPr>
              <a:pPr eaLnBrk="1" hangingPunct="1"/>
              <a:t>105</a:t>
            </a:fld>
            <a:endParaRPr lang="en-US" altLang="tr-TR">
              <a:solidFill>
                <a:prstClr val="black"/>
              </a:solidFill>
            </a:endParaRPr>
          </a:p>
        </p:txBody>
      </p:sp>
      <p:sp>
        <p:nvSpPr>
          <p:cNvPr id="217091" name="Rectangle 2"/>
          <p:cNvSpPr>
            <a:spLocks noRot="1" noChangeArrowheads="1" noTextEdit="1"/>
          </p:cNvSpPr>
          <p:nvPr>
            <p:ph type="sldImg"/>
          </p:nvPr>
        </p:nvSpPr>
        <p:spPr>
          <a:ln/>
        </p:spPr>
      </p:sp>
      <p:sp>
        <p:nvSpPr>
          <p:cNvPr id="217092" name="Rectangle 3"/>
          <p:cNvSpPr>
            <a:spLocks noGrp="1" noChangeArrowheads="1"/>
          </p:cNvSpPr>
          <p:nvPr>
            <p:ph type="body" idx="1"/>
          </p:nvPr>
        </p:nvSpPr>
        <p:spPr>
          <a:noFill/>
        </p:spPr>
        <p:txBody>
          <a:bodyPr/>
          <a:lstStyle/>
          <a:p>
            <a:pPr eaLnBrk="1" hangingPunct="1"/>
            <a:endParaRPr lang="tr-TR" altLang="tr-T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03.03.2020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2413" cy="6856413"/>
            <a:chOff x="0" y="0"/>
            <a:chExt cx="5759" cy="4319"/>
          </a:xfrm>
        </p:grpSpPr>
        <p:sp>
          <p:nvSpPr>
            <p:cNvPr id="5" name="Freeform 3"/>
            <p:cNvSpPr>
              <a:spLocks/>
            </p:cNvSpPr>
            <p:nvPr/>
          </p:nvSpPr>
          <p:spPr bwMode="hidden">
            <a:xfrm>
              <a:off x="0" y="0"/>
              <a:ext cx="5758" cy="1043"/>
            </a:xfrm>
            <a:custGeom>
              <a:avLst/>
              <a:gdLst>
                <a:gd name="T0" fmla="*/ 5740 w 5740"/>
                <a:gd name="T1" fmla="*/ 1043 h 1043"/>
                <a:gd name="T2" fmla="*/ 0 w 5740"/>
                <a:gd name="T3" fmla="*/ 1043 h 1043"/>
                <a:gd name="T4" fmla="*/ 0 w 5740"/>
                <a:gd name="T5" fmla="*/ 0 h 1043"/>
                <a:gd name="T6" fmla="*/ 5740 w 5740"/>
                <a:gd name="T7" fmla="*/ 0 h 1043"/>
                <a:gd name="T8" fmla="*/ 5740 w 5740"/>
                <a:gd name="T9" fmla="*/ 1043 h 1043"/>
                <a:gd name="T10" fmla="*/ 5740 w 5740"/>
                <a:gd name="T11" fmla="*/ 1043 h 1043"/>
              </a:gdLst>
              <a:ahLst/>
              <a:cxnLst>
                <a:cxn ang="0">
                  <a:pos x="T0" y="T1"/>
                </a:cxn>
                <a:cxn ang="0">
                  <a:pos x="T2" y="T3"/>
                </a:cxn>
                <a:cxn ang="0">
                  <a:pos x="T4" y="T5"/>
                </a:cxn>
                <a:cxn ang="0">
                  <a:pos x="T6" y="T7"/>
                </a:cxn>
                <a:cxn ang="0">
                  <a:pos x="T8" y="T9"/>
                </a:cxn>
                <a:cxn ang="0">
                  <a:pos x="T10" y="T11"/>
                </a:cxn>
              </a:cxnLst>
              <a:rect l="0" t="0" r="r" b="b"/>
              <a:pathLst>
                <a:path w="5740" h="1043">
                  <a:moveTo>
                    <a:pt x="5740" y="1043"/>
                  </a:moveTo>
                  <a:lnTo>
                    <a:pt x="0" y="1043"/>
                  </a:lnTo>
                  <a:lnTo>
                    <a:pt x="0" y="0"/>
                  </a:lnTo>
                  <a:lnTo>
                    <a:pt x="5740" y="0"/>
                  </a:lnTo>
                  <a:lnTo>
                    <a:pt x="5740" y="1043"/>
                  </a:lnTo>
                  <a:lnTo>
                    <a:pt x="5740" y="1043"/>
                  </a:lnTo>
                  <a:close/>
                </a:path>
              </a:pathLst>
            </a:custGeom>
            <a:gradFill rotWithShape="0">
              <a:gsLst>
                <a:gs pos="0">
                  <a:schemeClr val="bg1"/>
                </a:gs>
                <a:gs pos="100000">
                  <a:schemeClr val="bg1">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grpSp>
          <p:nvGrpSpPr>
            <p:cNvPr id="6" name="Group 4"/>
            <p:cNvGrpSpPr>
              <a:grpSpLocks/>
            </p:cNvGrpSpPr>
            <p:nvPr userDrawn="1"/>
          </p:nvGrpSpPr>
          <p:grpSpPr bwMode="auto">
            <a:xfrm>
              <a:off x="0" y="0"/>
              <a:ext cx="5759" cy="4319"/>
              <a:chOff x="0" y="0"/>
              <a:chExt cx="5759" cy="4319"/>
            </a:xfrm>
          </p:grpSpPr>
          <p:sp>
            <p:nvSpPr>
              <p:cNvPr id="7" name="Freeform 5"/>
              <p:cNvSpPr>
                <a:spLocks/>
              </p:cNvSpPr>
              <p:nvPr/>
            </p:nvSpPr>
            <p:spPr bwMode="hidden">
              <a:xfrm>
                <a:off x="1" y="1040"/>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8" name="Freeform 6"/>
              <p:cNvSpPr>
                <a:spLocks/>
              </p:cNvSpPr>
              <p:nvPr/>
            </p:nvSpPr>
            <p:spPr bwMode="hidden">
              <a:xfrm>
                <a:off x="0" y="3988"/>
                <a:ext cx="5758" cy="42"/>
              </a:xfrm>
              <a:custGeom>
                <a:avLst/>
                <a:gdLst>
                  <a:gd name="T0" fmla="*/ 0 w 5740"/>
                  <a:gd name="T1" fmla="*/ 42 h 42"/>
                  <a:gd name="T2" fmla="*/ 5740 w 5740"/>
                  <a:gd name="T3" fmla="*/ 42 h 42"/>
                  <a:gd name="T4" fmla="*/ 5740 w 5740"/>
                  <a:gd name="T5" fmla="*/ 0 h 42"/>
                  <a:gd name="T6" fmla="*/ 0 w 5740"/>
                  <a:gd name="T7" fmla="*/ 0 h 42"/>
                  <a:gd name="T8" fmla="*/ 0 w 5740"/>
                  <a:gd name="T9" fmla="*/ 42 h 42"/>
                  <a:gd name="T10" fmla="*/ 0 w 5740"/>
                  <a:gd name="T11" fmla="*/ 42 h 42"/>
                </a:gdLst>
                <a:ahLst/>
                <a:cxnLst>
                  <a:cxn ang="0">
                    <a:pos x="T0" y="T1"/>
                  </a:cxn>
                  <a:cxn ang="0">
                    <a:pos x="T2" y="T3"/>
                  </a:cxn>
                  <a:cxn ang="0">
                    <a:pos x="T4" y="T5"/>
                  </a:cxn>
                  <a:cxn ang="0">
                    <a:pos x="T6" y="T7"/>
                  </a:cxn>
                  <a:cxn ang="0">
                    <a:pos x="T8" y="T9"/>
                  </a:cxn>
                  <a:cxn ang="0">
                    <a:pos x="T10" y="T11"/>
                  </a:cxn>
                </a:cxnLst>
                <a:rect l="0" t="0" r="r" b="b"/>
                <a:pathLst>
                  <a:path w="5740" h="42">
                    <a:moveTo>
                      <a:pt x="0" y="42"/>
                    </a:moveTo>
                    <a:lnTo>
                      <a:pt x="5740" y="42"/>
                    </a:lnTo>
                    <a:lnTo>
                      <a:pt x="5740" y="0"/>
                    </a:lnTo>
                    <a:lnTo>
                      <a:pt x="0" y="0"/>
                    </a:lnTo>
                    <a:lnTo>
                      <a:pt x="0" y="42"/>
                    </a:lnTo>
                    <a:lnTo>
                      <a:pt x="0" y="42"/>
                    </a:lnTo>
                    <a:close/>
                  </a:path>
                </a:pathLst>
              </a:custGeom>
              <a:gradFill rotWithShape="0">
                <a:gsLst>
                  <a:gs pos="0">
                    <a:schemeClr val="bg2">
                      <a:gamma/>
                      <a:shade val="94118"/>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9" name="Freeform 7"/>
              <p:cNvSpPr>
                <a:spLocks/>
              </p:cNvSpPr>
              <p:nvPr/>
            </p:nvSpPr>
            <p:spPr bwMode="hidden">
              <a:xfrm>
                <a:off x="0" y="3665"/>
                <a:ext cx="5758" cy="30"/>
              </a:xfrm>
              <a:custGeom>
                <a:avLst/>
                <a:gdLst>
                  <a:gd name="T0" fmla="*/ 0 w 5740"/>
                  <a:gd name="T1" fmla="*/ 30 h 30"/>
                  <a:gd name="T2" fmla="*/ 5740 w 5740"/>
                  <a:gd name="T3" fmla="*/ 30 h 30"/>
                  <a:gd name="T4" fmla="*/ 5740 w 5740"/>
                  <a:gd name="T5" fmla="*/ 0 h 30"/>
                  <a:gd name="T6" fmla="*/ 0 w 5740"/>
                  <a:gd name="T7" fmla="*/ 0 h 30"/>
                  <a:gd name="T8" fmla="*/ 0 w 5740"/>
                  <a:gd name="T9" fmla="*/ 30 h 30"/>
                  <a:gd name="T10" fmla="*/ 0 w 5740"/>
                  <a:gd name="T11" fmla="*/ 30 h 30"/>
                </a:gdLst>
                <a:ahLst/>
                <a:cxnLst>
                  <a:cxn ang="0">
                    <a:pos x="T0" y="T1"/>
                  </a:cxn>
                  <a:cxn ang="0">
                    <a:pos x="T2" y="T3"/>
                  </a:cxn>
                  <a:cxn ang="0">
                    <a:pos x="T4" y="T5"/>
                  </a:cxn>
                  <a:cxn ang="0">
                    <a:pos x="T6" y="T7"/>
                  </a:cxn>
                  <a:cxn ang="0">
                    <a:pos x="T8" y="T9"/>
                  </a:cxn>
                  <a:cxn ang="0">
                    <a:pos x="T10" y="T11"/>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4118"/>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10" name="Freeform 8"/>
              <p:cNvSpPr>
                <a:spLocks/>
              </p:cNvSpPr>
              <p:nvPr/>
            </p:nvSpPr>
            <p:spPr bwMode="hidden">
              <a:xfrm>
                <a:off x="0" y="3364"/>
                <a:ext cx="5758" cy="30"/>
              </a:xfrm>
              <a:custGeom>
                <a:avLst/>
                <a:gdLst>
                  <a:gd name="T0" fmla="*/ 0 w 5740"/>
                  <a:gd name="T1" fmla="*/ 30 h 30"/>
                  <a:gd name="T2" fmla="*/ 5740 w 5740"/>
                  <a:gd name="T3" fmla="*/ 30 h 30"/>
                  <a:gd name="T4" fmla="*/ 5740 w 5740"/>
                  <a:gd name="T5" fmla="*/ 0 h 30"/>
                  <a:gd name="T6" fmla="*/ 0 w 5740"/>
                  <a:gd name="T7" fmla="*/ 0 h 30"/>
                  <a:gd name="T8" fmla="*/ 0 w 5740"/>
                  <a:gd name="T9" fmla="*/ 30 h 30"/>
                  <a:gd name="T10" fmla="*/ 0 w 5740"/>
                  <a:gd name="T11" fmla="*/ 30 h 30"/>
                </a:gdLst>
                <a:ahLst/>
                <a:cxnLst>
                  <a:cxn ang="0">
                    <a:pos x="T0" y="T1"/>
                  </a:cxn>
                  <a:cxn ang="0">
                    <a:pos x="T2" y="T3"/>
                  </a:cxn>
                  <a:cxn ang="0">
                    <a:pos x="T4" y="T5"/>
                  </a:cxn>
                  <a:cxn ang="0">
                    <a:pos x="T6" y="T7"/>
                  </a:cxn>
                  <a:cxn ang="0">
                    <a:pos x="T8" y="T9"/>
                  </a:cxn>
                  <a:cxn ang="0">
                    <a:pos x="T10" y="T11"/>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11" name="Freeform 9"/>
              <p:cNvSpPr>
                <a:spLocks/>
              </p:cNvSpPr>
              <p:nvPr/>
            </p:nvSpPr>
            <p:spPr bwMode="hidden">
              <a:xfrm>
                <a:off x="0" y="3105"/>
                <a:ext cx="5758" cy="31"/>
              </a:xfrm>
              <a:custGeom>
                <a:avLst/>
                <a:gdLst>
                  <a:gd name="T0" fmla="*/ 0 w 5740"/>
                  <a:gd name="T1" fmla="*/ 30 h 30"/>
                  <a:gd name="T2" fmla="*/ 5740 w 5740"/>
                  <a:gd name="T3" fmla="*/ 30 h 30"/>
                  <a:gd name="T4" fmla="*/ 5740 w 5740"/>
                  <a:gd name="T5" fmla="*/ 0 h 30"/>
                  <a:gd name="T6" fmla="*/ 0 w 5740"/>
                  <a:gd name="T7" fmla="*/ 0 h 30"/>
                  <a:gd name="T8" fmla="*/ 0 w 5740"/>
                  <a:gd name="T9" fmla="*/ 30 h 30"/>
                  <a:gd name="T10" fmla="*/ 0 w 5740"/>
                  <a:gd name="T11" fmla="*/ 30 h 30"/>
                </a:gdLst>
                <a:ahLst/>
                <a:cxnLst>
                  <a:cxn ang="0">
                    <a:pos x="T0" y="T1"/>
                  </a:cxn>
                  <a:cxn ang="0">
                    <a:pos x="T2" y="T3"/>
                  </a:cxn>
                  <a:cxn ang="0">
                    <a:pos x="T4" y="T5"/>
                  </a:cxn>
                  <a:cxn ang="0">
                    <a:pos x="T6" y="T7"/>
                  </a:cxn>
                  <a:cxn ang="0">
                    <a:pos x="T8" y="T9"/>
                  </a:cxn>
                  <a:cxn ang="0">
                    <a:pos x="T10" y="T11"/>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12" name="Freeform 10"/>
              <p:cNvSpPr>
                <a:spLocks/>
              </p:cNvSpPr>
              <p:nvPr/>
            </p:nvSpPr>
            <p:spPr bwMode="hidden">
              <a:xfrm>
                <a:off x="0" y="2859"/>
                <a:ext cx="5758" cy="36"/>
              </a:xfrm>
              <a:custGeom>
                <a:avLst/>
                <a:gdLst>
                  <a:gd name="T0" fmla="*/ 5740 w 5740"/>
                  <a:gd name="T1" fmla="*/ 0 h 36"/>
                  <a:gd name="T2" fmla="*/ 0 w 5740"/>
                  <a:gd name="T3" fmla="*/ 0 h 36"/>
                  <a:gd name="T4" fmla="*/ 0 w 5740"/>
                  <a:gd name="T5" fmla="*/ 36 h 36"/>
                  <a:gd name="T6" fmla="*/ 5740 w 5740"/>
                  <a:gd name="T7" fmla="*/ 36 h 36"/>
                  <a:gd name="T8" fmla="*/ 5740 w 5740"/>
                  <a:gd name="T9" fmla="*/ 0 h 36"/>
                  <a:gd name="T10" fmla="*/ 5740 w 5740"/>
                  <a:gd name="T11" fmla="*/ 0 h 36"/>
                </a:gdLst>
                <a:ahLst/>
                <a:cxnLst>
                  <a:cxn ang="0">
                    <a:pos x="T0" y="T1"/>
                  </a:cxn>
                  <a:cxn ang="0">
                    <a:pos x="T2" y="T3"/>
                  </a:cxn>
                  <a:cxn ang="0">
                    <a:pos x="T4" y="T5"/>
                  </a:cxn>
                  <a:cxn ang="0">
                    <a:pos x="T6" y="T7"/>
                  </a:cxn>
                  <a:cxn ang="0">
                    <a:pos x="T8" y="T9"/>
                  </a:cxn>
                  <a:cxn ang="0">
                    <a:pos x="T10" y="T11"/>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7843"/>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13" name="Freeform 11"/>
              <p:cNvSpPr>
                <a:spLocks/>
              </p:cNvSpPr>
              <p:nvPr/>
            </p:nvSpPr>
            <p:spPr bwMode="hidden">
              <a:xfrm>
                <a:off x="0" y="2644"/>
                <a:ext cx="5758" cy="30"/>
              </a:xfrm>
              <a:custGeom>
                <a:avLst/>
                <a:gdLst>
                  <a:gd name="T0" fmla="*/ 5740 w 5740"/>
                  <a:gd name="T1" fmla="*/ 0 h 30"/>
                  <a:gd name="T2" fmla="*/ 0 w 5740"/>
                  <a:gd name="T3" fmla="*/ 0 h 30"/>
                  <a:gd name="T4" fmla="*/ 0 w 5740"/>
                  <a:gd name="T5" fmla="*/ 30 h 30"/>
                  <a:gd name="T6" fmla="*/ 5740 w 5740"/>
                  <a:gd name="T7" fmla="*/ 30 h 30"/>
                  <a:gd name="T8" fmla="*/ 5740 w 5740"/>
                  <a:gd name="T9" fmla="*/ 0 h 30"/>
                  <a:gd name="T10" fmla="*/ 5740 w 5740"/>
                  <a:gd name="T11" fmla="*/ 0 h 30"/>
                </a:gdLst>
                <a:ahLst/>
                <a:cxnLst>
                  <a:cxn ang="0">
                    <a:pos x="T0" y="T1"/>
                  </a:cxn>
                  <a:cxn ang="0">
                    <a:pos x="T2" y="T3"/>
                  </a:cxn>
                  <a:cxn ang="0">
                    <a:pos x="T4" y="T5"/>
                  </a:cxn>
                  <a:cxn ang="0">
                    <a:pos x="T6" y="T7"/>
                  </a:cxn>
                  <a:cxn ang="0">
                    <a:pos x="T8" y="T9"/>
                  </a:cxn>
                  <a:cxn ang="0">
                    <a:pos x="T10" y="T11"/>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87843"/>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14" name="Freeform 12"/>
              <p:cNvSpPr>
                <a:spLocks/>
              </p:cNvSpPr>
              <p:nvPr/>
            </p:nvSpPr>
            <p:spPr bwMode="hidden">
              <a:xfrm>
                <a:off x="0" y="2433"/>
                <a:ext cx="5758" cy="36"/>
              </a:xfrm>
              <a:custGeom>
                <a:avLst/>
                <a:gdLst>
                  <a:gd name="T0" fmla="*/ 5740 w 5740"/>
                  <a:gd name="T1" fmla="*/ 0 h 36"/>
                  <a:gd name="T2" fmla="*/ 0 w 5740"/>
                  <a:gd name="T3" fmla="*/ 0 h 36"/>
                  <a:gd name="T4" fmla="*/ 0 w 5740"/>
                  <a:gd name="T5" fmla="*/ 36 h 36"/>
                  <a:gd name="T6" fmla="*/ 5740 w 5740"/>
                  <a:gd name="T7" fmla="*/ 36 h 36"/>
                  <a:gd name="T8" fmla="*/ 5740 w 5740"/>
                  <a:gd name="T9" fmla="*/ 0 h 36"/>
                  <a:gd name="T10" fmla="*/ 5740 w 5740"/>
                  <a:gd name="T11" fmla="*/ 0 h 36"/>
                </a:gdLst>
                <a:ahLst/>
                <a:cxnLst>
                  <a:cxn ang="0">
                    <a:pos x="T0" y="T1"/>
                  </a:cxn>
                  <a:cxn ang="0">
                    <a:pos x="T2" y="T3"/>
                  </a:cxn>
                  <a:cxn ang="0">
                    <a:pos x="T4" y="T5"/>
                  </a:cxn>
                  <a:cxn ang="0">
                    <a:pos x="T6" y="T7"/>
                  </a:cxn>
                  <a:cxn ang="0">
                    <a:pos x="T8" y="T9"/>
                  </a:cxn>
                  <a:cxn ang="0">
                    <a:pos x="T10" y="T11"/>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4706"/>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15" name="Freeform 13"/>
              <p:cNvSpPr>
                <a:spLocks/>
              </p:cNvSpPr>
              <p:nvPr/>
            </p:nvSpPr>
            <p:spPr bwMode="hidden">
              <a:xfrm>
                <a:off x="0" y="2259"/>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4706"/>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16" name="Freeform 14"/>
              <p:cNvSpPr>
                <a:spLocks/>
              </p:cNvSpPr>
              <p:nvPr/>
            </p:nvSpPr>
            <p:spPr bwMode="hidden">
              <a:xfrm>
                <a:off x="0" y="2090"/>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1961"/>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17" name="Freeform 15"/>
              <p:cNvSpPr>
                <a:spLocks/>
              </p:cNvSpPr>
              <p:nvPr/>
            </p:nvSpPr>
            <p:spPr bwMode="hidden">
              <a:xfrm>
                <a:off x="0" y="1928"/>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18" name="Freeform 16"/>
              <p:cNvSpPr>
                <a:spLocks/>
              </p:cNvSpPr>
              <p:nvPr/>
            </p:nvSpPr>
            <p:spPr bwMode="hidden">
              <a:xfrm>
                <a:off x="0" y="1645"/>
                <a:ext cx="5758" cy="12"/>
              </a:xfrm>
              <a:custGeom>
                <a:avLst/>
                <a:gdLst>
                  <a:gd name="T0" fmla="*/ 5740 w 5740"/>
                  <a:gd name="T1" fmla="*/ 0 h 12"/>
                  <a:gd name="T2" fmla="*/ 0 w 5740"/>
                  <a:gd name="T3" fmla="*/ 0 h 12"/>
                  <a:gd name="T4" fmla="*/ 0 w 5740"/>
                  <a:gd name="T5" fmla="*/ 12 h 12"/>
                  <a:gd name="T6" fmla="*/ 5740 w 5740"/>
                  <a:gd name="T7" fmla="*/ 12 h 12"/>
                  <a:gd name="T8" fmla="*/ 5740 w 5740"/>
                  <a:gd name="T9" fmla="*/ 0 h 12"/>
                  <a:gd name="T10" fmla="*/ 5740 w 5740"/>
                  <a:gd name="T11" fmla="*/ 0 h 12"/>
                </a:gdLst>
                <a:ahLst/>
                <a:cxnLst>
                  <a:cxn ang="0">
                    <a:pos x="T0" y="T1"/>
                  </a:cxn>
                  <a:cxn ang="0">
                    <a:pos x="T2" y="T3"/>
                  </a:cxn>
                  <a:cxn ang="0">
                    <a:pos x="T4" y="T5"/>
                  </a:cxn>
                  <a:cxn ang="0">
                    <a:pos x="T6" y="T7"/>
                  </a:cxn>
                  <a:cxn ang="0">
                    <a:pos x="T8" y="T9"/>
                  </a:cxn>
                  <a:cxn ang="0">
                    <a:pos x="T10" y="T11"/>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19" name="Freeform 17"/>
              <p:cNvSpPr>
                <a:spLocks/>
              </p:cNvSpPr>
              <p:nvPr/>
            </p:nvSpPr>
            <p:spPr bwMode="hidden">
              <a:xfrm>
                <a:off x="0" y="1778"/>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20" name="Freeform 18"/>
              <p:cNvSpPr>
                <a:spLocks/>
              </p:cNvSpPr>
              <p:nvPr/>
            </p:nvSpPr>
            <p:spPr bwMode="hidden">
              <a:xfrm>
                <a:off x="0" y="1520"/>
                <a:ext cx="5758" cy="12"/>
              </a:xfrm>
              <a:custGeom>
                <a:avLst/>
                <a:gdLst>
                  <a:gd name="T0" fmla="*/ 5740 w 5740"/>
                  <a:gd name="T1" fmla="*/ 0 h 12"/>
                  <a:gd name="T2" fmla="*/ 0 w 5740"/>
                  <a:gd name="T3" fmla="*/ 0 h 12"/>
                  <a:gd name="T4" fmla="*/ 0 w 5740"/>
                  <a:gd name="T5" fmla="*/ 12 h 12"/>
                  <a:gd name="T6" fmla="*/ 5740 w 5740"/>
                  <a:gd name="T7" fmla="*/ 12 h 12"/>
                  <a:gd name="T8" fmla="*/ 5740 w 5740"/>
                  <a:gd name="T9" fmla="*/ 0 h 12"/>
                  <a:gd name="T10" fmla="*/ 5740 w 5740"/>
                  <a:gd name="T11" fmla="*/ 0 h 12"/>
                </a:gdLst>
                <a:ahLst/>
                <a:cxnLst>
                  <a:cxn ang="0">
                    <a:pos x="T0" y="T1"/>
                  </a:cxn>
                  <a:cxn ang="0">
                    <a:pos x="T2" y="T3"/>
                  </a:cxn>
                  <a:cxn ang="0">
                    <a:pos x="T4" y="T5"/>
                  </a:cxn>
                  <a:cxn ang="0">
                    <a:pos x="T6" y="T7"/>
                  </a:cxn>
                  <a:cxn ang="0">
                    <a:pos x="T8" y="T9"/>
                  </a:cxn>
                  <a:cxn ang="0">
                    <a:pos x="T10" y="T11"/>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21" name="Freeform 19"/>
              <p:cNvSpPr>
                <a:spLocks/>
              </p:cNvSpPr>
              <p:nvPr/>
            </p:nvSpPr>
            <p:spPr bwMode="hidden">
              <a:xfrm>
                <a:off x="0" y="1394"/>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22" name="Freeform 20"/>
              <p:cNvSpPr>
                <a:spLocks/>
              </p:cNvSpPr>
              <p:nvPr/>
            </p:nvSpPr>
            <p:spPr bwMode="hidden">
              <a:xfrm>
                <a:off x="0" y="1280"/>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23" name="Freeform 21"/>
              <p:cNvSpPr>
                <a:spLocks/>
              </p:cNvSpPr>
              <p:nvPr/>
            </p:nvSpPr>
            <p:spPr bwMode="hidden">
              <a:xfrm>
                <a:off x="0" y="1177"/>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24" name="Freeform 22"/>
              <p:cNvSpPr>
                <a:spLocks/>
              </p:cNvSpPr>
              <p:nvPr/>
            </p:nvSpPr>
            <p:spPr bwMode="hidden">
              <a:xfrm>
                <a:off x="0" y="24"/>
                <a:ext cx="5758" cy="30"/>
              </a:xfrm>
              <a:custGeom>
                <a:avLst/>
                <a:gdLst>
                  <a:gd name="T0" fmla="*/ 5740 w 5740"/>
                  <a:gd name="T1" fmla="*/ 0 h 30"/>
                  <a:gd name="T2" fmla="*/ 0 w 5740"/>
                  <a:gd name="T3" fmla="*/ 0 h 30"/>
                  <a:gd name="T4" fmla="*/ 0 w 5740"/>
                  <a:gd name="T5" fmla="*/ 30 h 30"/>
                  <a:gd name="T6" fmla="*/ 5740 w 5740"/>
                  <a:gd name="T7" fmla="*/ 30 h 30"/>
                  <a:gd name="T8" fmla="*/ 5740 w 5740"/>
                  <a:gd name="T9" fmla="*/ 0 h 30"/>
                  <a:gd name="T10" fmla="*/ 5740 w 5740"/>
                  <a:gd name="T11" fmla="*/ 0 h 30"/>
                </a:gdLst>
                <a:ahLst/>
                <a:cxnLst>
                  <a:cxn ang="0">
                    <a:pos x="T0" y="T1"/>
                  </a:cxn>
                  <a:cxn ang="0">
                    <a:pos x="T2" y="T3"/>
                  </a:cxn>
                  <a:cxn ang="0">
                    <a:pos x="T4" y="T5"/>
                  </a:cxn>
                  <a:cxn ang="0">
                    <a:pos x="T6" y="T7"/>
                  </a:cxn>
                  <a:cxn ang="0">
                    <a:pos x="T8" y="T9"/>
                  </a:cxn>
                  <a:cxn ang="0">
                    <a:pos x="T10" y="T11"/>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94118"/>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25" name="Freeform 23"/>
              <p:cNvSpPr>
                <a:spLocks/>
              </p:cNvSpPr>
              <p:nvPr/>
            </p:nvSpPr>
            <p:spPr bwMode="hidden">
              <a:xfrm>
                <a:off x="0" y="186"/>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4118"/>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26" name="Freeform 24"/>
              <p:cNvSpPr>
                <a:spLocks/>
              </p:cNvSpPr>
              <p:nvPr/>
            </p:nvSpPr>
            <p:spPr bwMode="hidden">
              <a:xfrm>
                <a:off x="0" y="475"/>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7843"/>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27" name="Freeform 25"/>
              <p:cNvSpPr>
                <a:spLocks/>
              </p:cNvSpPr>
              <p:nvPr/>
            </p:nvSpPr>
            <p:spPr bwMode="hidden">
              <a:xfrm>
                <a:off x="0" y="337"/>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0980"/>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28" name="Freeform 26"/>
              <p:cNvSpPr>
                <a:spLocks/>
              </p:cNvSpPr>
              <p:nvPr/>
            </p:nvSpPr>
            <p:spPr bwMode="hidden">
              <a:xfrm>
                <a:off x="0" y="600"/>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29" name="Freeform 27"/>
              <p:cNvSpPr>
                <a:spLocks/>
              </p:cNvSpPr>
              <p:nvPr/>
            </p:nvSpPr>
            <p:spPr bwMode="hidden">
              <a:xfrm>
                <a:off x="0" y="727"/>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30" name="Freeform 28"/>
              <p:cNvSpPr>
                <a:spLocks/>
              </p:cNvSpPr>
              <p:nvPr/>
            </p:nvSpPr>
            <p:spPr bwMode="hidden">
              <a:xfrm>
                <a:off x="0" y="841"/>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31" name="Freeform 29"/>
              <p:cNvSpPr>
                <a:spLocks/>
              </p:cNvSpPr>
              <p:nvPr/>
            </p:nvSpPr>
            <p:spPr bwMode="hidden">
              <a:xfrm>
                <a:off x="0" y="943"/>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grpSp>
            <p:nvGrpSpPr>
              <p:cNvPr id="32" name="Group 30"/>
              <p:cNvGrpSpPr>
                <a:grpSpLocks/>
              </p:cNvGrpSpPr>
              <p:nvPr/>
            </p:nvGrpSpPr>
            <p:grpSpPr bwMode="auto">
              <a:xfrm>
                <a:off x="0" y="0"/>
                <a:ext cx="5758" cy="1045"/>
                <a:chOff x="0" y="0"/>
                <a:chExt cx="5758" cy="1045"/>
              </a:xfrm>
            </p:grpSpPr>
            <p:sp>
              <p:nvSpPr>
                <p:cNvPr id="54" name="Freeform 31"/>
                <p:cNvSpPr>
                  <a:spLocks/>
                </p:cNvSpPr>
                <p:nvPr/>
              </p:nvSpPr>
              <p:spPr bwMode="hidden">
                <a:xfrm>
                  <a:off x="2849" y="0"/>
                  <a:ext cx="42" cy="1045"/>
                </a:xfrm>
                <a:custGeom>
                  <a:avLst/>
                  <a:gdLst>
                    <a:gd name="T0" fmla="*/ 18 w 42"/>
                    <a:gd name="T1" fmla="*/ 1043 h 1043"/>
                    <a:gd name="T2" fmla="*/ 42 w 42"/>
                    <a:gd name="T3" fmla="*/ 1043 h 1043"/>
                    <a:gd name="T4" fmla="*/ 42 w 42"/>
                    <a:gd name="T5" fmla="*/ 0 h 1043"/>
                    <a:gd name="T6" fmla="*/ 0 w 42"/>
                    <a:gd name="T7" fmla="*/ 0 h 1043"/>
                    <a:gd name="T8" fmla="*/ 0 w 42"/>
                    <a:gd name="T9" fmla="*/ 1043 h 1043"/>
                    <a:gd name="T10" fmla="*/ 18 w 42"/>
                    <a:gd name="T11" fmla="*/ 1043 h 1043"/>
                    <a:gd name="T12" fmla="*/ 18 w 42"/>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42" h="1043">
                      <a:moveTo>
                        <a:pt x="18" y="1043"/>
                      </a:moveTo>
                      <a:lnTo>
                        <a:pt x="42" y="1043"/>
                      </a:lnTo>
                      <a:lnTo>
                        <a:pt x="42" y="0"/>
                      </a:lnTo>
                      <a:lnTo>
                        <a:pt x="0"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55" name="Freeform 32"/>
                <p:cNvSpPr>
                  <a:spLocks/>
                </p:cNvSpPr>
                <p:nvPr/>
              </p:nvSpPr>
              <p:spPr bwMode="hidden">
                <a:xfrm>
                  <a:off x="2400" y="0"/>
                  <a:ext cx="155" cy="1045"/>
                </a:xfrm>
                <a:custGeom>
                  <a:avLst/>
                  <a:gdLst>
                    <a:gd name="T0" fmla="*/ 131 w 155"/>
                    <a:gd name="T1" fmla="*/ 1043 h 1043"/>
                    <a:gd name="T2" fmla="*/ 155 w 155"/>
                    <a:gd name="T3" fmla="*/ 1043 h 1043"/>
                    <a:gd name="T4" fmla="*/ 42 w 155"/>
                    <a:gd name="T5" fmla="*/ 0 h 1043"/>
                    <a:gd name="T6" fmla="*/ 0 w 155"/>
                    <a:gd name="T7" fmla="*/ 0 h 1043"/>
                    <a:gd name="T8" fmla="*/ 113 w 155"/>
                    <a:gd name="T9" fmla="*/ 1043 h 1043"/>
                    <a:gd name="T10" fmla="*/ 131 w 155"/>
                    <a:gd name="T11" fmla="*/ 1043 h 1043"/>
                    <a:gd name="T12" fmla="*/ 131 w 155"/>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155" h="1043">
                      <a:moveTo>
                        <a:pt x="131" y="1043"/>
                      </a:moveTo>
                      <a:lnTo>
                        <a:pt x="155" y="1043"/>
                      </a:lnTo>
                      <a:lnTo>
                        <a:pt x="42" y="0"/>
                      </a:lnTo>
                      <a:lnTo>
                        <a:pt x="0" y="0"/>
                      </a:lnTo>
                      <a:lnTo>
                        <a:pt x="113" y="1043"/>
                      </a:lnTo>
                      <a:lnTo>
                        <a:pt x="131" y="1043"/>
                      </a:lnTo>
                      <a:lnTo>
                        <a:pt x="131"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56" name="Freeform 33"/>
                <p:cNvSpPr>
                  <a:spLocks/>
                </p:cNvSpPr>
                <p:nvPr/>
              </p:nvSpPr>
              <p:spPr bwMode="hidden">
                <a:xfrm>
                  <a:off x="1967" y="0"/>
                  <a:ext cx="240" cy="1045"/>
                </a:xfrm>
                <a:custGeom>
                  <a:avLst/>
                  <a:gdLst>
                    <a:gd name="T0" fmla="*/ 221 w 239"/>
                    <a:gd name="T1" fmla="*/ 1043 h 1043"/>
                    <a:gd name="T2" fmla="*/ 239 w 239"/>
                    <a:gd name="T3" fmla="*/ 1043 h 1043"/>
                    <a:gd name="T4" fmla="*/ 36 w 239"/>
                    <a:gd name="T5" fmla="*/ 0 h 1043"/>
                    <a:gd name="T6" fmla="*/ 0 w 239"/>
                    <a:gd name="T7" fmla="*/ 0 h 1043"/>
                    <a:gd name="T8" fmla="*/ 203 w 239"/>
                    <a:gd name="T9" fmla="*/ 1043 h 1043"/>
                    <a:gd name="T10" fmla="*/ 221 w 239"/>
                    <a:gd name="T11" fmla="*/ 1043 h 1043"/>
                    <a:gd name="T12" fmla="*/ 221 w 239"/>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239" h="1043">
                      <a:moveTo>
                        <a:pt x="221" y="1043"/>
                      </a:moveTo>
                      <a:lnTo>
                        <a:pt x="239" y="1043"/>
                      </a:lnTo>
                      <a:lnTo>
                        <a:pt x="36" y="0"/>
                      </a:lnTo>
                      <a:lnTo>
                        <a:pt x="0" y="0"/>
                      </a:lnTo>
                      <a:lnTo>
                        <a:pt x="203" y="1043"/>
                      </a:lnTo>
                      <a:lnTo>
                        <a:pt x="221" y="1043"/>
                      </a:lnTo>
                      <a:lnTo>
                        <a:pt x="221"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57" name="Freeform 34"/>
                <p:cNvSpPr>
                  <a:spLocks/>
                </p:cNvSpPr>
                <p:nvPr/>
              </p:nvSpPr>
              <p:spPr bwMode="hidden">
                <a:xfrm>
                  <a:off x="1554" y="0"/>
                  <a:ext cx="353" cy="1045"/>
                </a:xfrm>
                <a:custGeom>
                  <a:avLst/>
                  <a:gdLst>
                    <a:gd name="T0" fmla="*/ 334 w 352"/>
                    <a:gd name="T1" fmla="*/ 1043 h 1043"/>
                    <a:gd name="T2" fmla="*/ 352 w 352"/>
                    <a:gd name="T3" fmla="*/ 1043 h 1043"/>
                    <a:gd name="T4" fmla="*/ 41 w 352"/>
                    <a:gd name="T5" fmla="*/ 0 h 1043"/>
                    <a:gd name="T6" fmla="*/ 0 w 352"/>
                    <a:gd name="T7" fmla="*/ 0 h 1043"/>
                    <a:gd name="T8" fmla="*/ 311 w 352"/>
                    <a:gd name="T9" fmla="*/ 1043 h 1043"/>
                    <a:gd name="T10" fmla="*/ 334 w 352"/>
                    <a:gd name="T11" fmla="*/ 1043 h 1043"/>
                    <a:gd name="T12" fmla="*/ 334 w 352"/>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352" h="1043">
                      <a:moveTo>
                        <a:pt x="334" y="1043"/>
                      </a:moveTo>
                      <a:lnTo>
                        <a:pt x="352" y="1043"/>
                      </a:lnTo>
                      <a:lnTo>
                        <a:pt x="41" y="0"/>
                      </a:lnTo>
                      <a:lnTo>
                        <a:pt x="0" y="0"/>
                      </a:lnTo>
                      <a:lnTo>
                        <a:pt x="311" y="1043"/>
                      </a:lnTo>
                      <a:lnTo>
                        <a:pt x="334" y="1043"/>
                      </a:lnTo>
                      <a:lnTo>
                        <a:pt x="334"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58" name="Freeform 35"/>
                <p:cNvSpPr>
                  <a:spLocks/>
                </p:cNvSpPr>
                <p:nvPr/>
              </p:nvSpPr>
              <p:spPr bwMode="hidden">
                <a:xfrm>
                  <a:off x="1134" y="0"/>
                  <a:ext cx="450" cy="1045"/>
                </a:xfrm>
                <a:custGeom>
                  <a:avLst/>
                  <a:gdLst>
                    <a:gd name="T0" fmla="*/ 425 w 449"/>
                    <a:gd name="T1" fmla="*/ 1043 h 1043"/>
                    <a:gd name="T2" fmla="*/ 449 w 449"/>
                    <a:gd name="T3" fmla="*/ 1043 h 1043"/>
                    <a:gd name="T4" fmla="*/ 42 w 449"/>
                    <a:gd name="T5" fmla="*/ 0 h 1043"/>
                    <a:gd name="T6" fmla="*/ 0 w 449"/>
                    <a:gd name="T7" fmla="*/ 0 h 1043"/>
                    <a:gd name="T8" fmla="*/ 407 w 449"/>
                    <a:gd name="T9" fmla="*/ 1043 h 1043"/>
                    <a:gd name="T10" fmla="*/ 425 w 449"/>
                    <a:gd name="T11" fmla="*/ 1043 h 1043"/>
                    <a:gd name="T12" fmla="*/ 425 w 449"/>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449" h="1043">
                      <a:moveTo>
                        <a:pt x="425" y="1043"/>
                      </a:moveTo>
                      <a:lnTo>
                        <a:pt x="449" y="1043"/>
                      </a:lnTo>
                      <a:lnTo>
                        <a:pt x="42" y="0"/>
                      </a:lnTo>
                      <a:lnTo>
                        <a:pt x="0" y="0"/>
                      </a:lnTo>
                      <a:lnTo>
                        <a:pt x="407" y="1043"/>
                      </a:lnTo>
                      <a:lnTo>
                        <a:pt x="425" y="1043"/>
                      </a:lnTo>
                      <a:lnTo>
                        <a:pt x="425"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59" name="Freeform 36"/>
                <p:cNvSpPr>
                  <a:spLocks/>
                </p:cNvSpPr>
                <p:nvPr/>
              </p:nvSpPr>
              <p:spPr bwMode="hidden">
                <a:xfrm>
                  <a:off x="714" y="0"/>
                  <a:ext cx="540" cy="1045"/>
                </a:xfrm>
                <a:custGeom>
                  <a:avLst/>
                  <a:gdLst>
                    <a:gd name="T0" fmla="*/ 520 w 538"/>
                    <a:gd name="T1" fmla="*/ 1043 h 1043"/>
                    <a:gd name="T2" fmla="*/ 538 w 538"/>
                    <a:gd name="T3" fmla="*/ 1043 h 1043"/>
                    <a:gd name="T4" fmla="*/ 41 w 538"/>
                    <a:gd name="T5" fmla="*/ 0 h 1043"/>
                    <a:gd name="T6" fmla="*/ 0 w 538"/>
                    <a:gd name="T7" fmla="*/ 0 h 1043"/>
                    <a:gd name="T8" fmla="*/ 496 w 538"/>
                    <a:gd name="T9" fmla="*/ 1043 h 1043"/>
                    <a:gd name="T10" fmla="*/ 520 w 538"/>
                    <a:gd name="T11" fmla="*/ 1043 h 1043"/>
                    <a:gd name="T12" fmla="*/ 520 w 538"/>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538" h="1043">
                      <a:moveTo>
                        <a:pt x="520" y="1043"/>
                      </a:moveTo>
                      <a:lnTo>
                        <a:pt x="538" y="1043"/>
                      </a:lnTo>
                      <a:lnTo>
                        <a:pt x="41" y="0"/>
                      </a:lnTo>
                      <a:lnTo>
                        <a:pt x="0" y="0"/>
                      </a:lnTo>
                      <a:lnTo>
                        <a:pt x="496" y="1043"/>
                      </a:lnTo>
                      <a:lnTo>
                        <a:pt x="520" y="1043"/>
                      </a:lnTo>
                      <a:lnTo>
                        <a:pt x="520"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60" name="Freeform 37"/>
                <p:cNvSpPr>
                  <a:spLocks/>
                </p:cNvSpPr>
                <p:nvPr/>
              </p:nvSpPr>
              <p:spPr bwMode="hidden">
                <a:xfrm>
                  <a:off x="306" y="0"/>
                  <a:ext cx="642" cy="1045"/>
                </a:xfrm>
                <a:custGeom>
                  <a:avLst/>
                  <a:gdLst>
                    <a:gd name="T0" fmla="*/ 622 w 640"/>
                    <a:gd name="T1" fmla="*/ 1043 h 1043"/>
                    <a:gd name="T2" fmla="*/ 640 w 640"/>
                    <a:gd name="T3" fmla="*/ 1043 h 1043"/>
                    <a:gd name="T4" fmla="*/ 48 w 640"/>
                    <a:gd name="T5" fmla="*/ 0 h 1043"/>
                    <a:gd name="T6" fmla="*/ 0 w 640"/>
                    <a:gd name="T7" fmla="*/ 0 h 1043"/>
                    <a:gd name="T8" fmla="*/ 598 w 640"/>
                    <a:gd name="T9" fmla="*/ 1043 h 1043"/>
                    <a:gd name="T10" fmla="*/ 622 w 640"/>
                    <a:gd name="T11" fmla="*/ 1043 h 1043"/>
                    <a:gd name="T12" fmla="*/ 622 w 640"/>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640" h="1043">
                      <a:moveTo>
                        <a:pt x="622" y="1043"/>
                      </a:moveTo>
                      <a:lnTo>
                        <a:pt x="640" y="1043"/>
                      </a:lnTo>
                      <a:lnTo>
                        <a:pt x="48" y="0"/>
                      </a:lnTo>
                      <a:lnTo>
                        <a:pt x="0" y="0"/>
                      </a:lnTo>
                      <a:lnTo>
                        <a:pt x="598" y="1043"/>
                      </a:lnTo>
                      <a:lnTo>
                        <a:pt x="622" y="1043"/>
                      </a:lnTo>
                      <a:lnTo>
                        <a:pt x="622"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61" name="Freeform 38"/>
                <p:cNvSpPr>
                  <a:spLocks/>
                </p:cNvSpPr>
                <p:nvPr/>
              </p:nvSpPr>
              <p:spPr bwMode="hidden">
                <a:xfrm>
                  <a:off x="0" y="108"/>
                  <a:ext cx="630" cy="937"/>
                </a:xfrm>
                <a:custGeom>
                  <a:avLst/>
                  <a:gdLst>
                    <a:gd name="T0" fmla="*/ 604 w 628"/>
                    <a:gd name="T1" fmla="*/ 935 h 935"/>
                    <a:gd name="T2" fmla="*/ 628 w 628"/>
                    <a:gd name="T3" fmla="*/ 935 h 935"/>
                    <a:gd name="T4" fmla="*/ 0 w 628"/>
                    <a:gd name="T5" fmla="*/ 0 h 935"/>
                    <a:gd name="T6" fmla="*/ 0 w 628"/>
                    <a:gd name="T7" fmla="*/ 66 h 935"/>
                    <a:gd name="T8" fmla="*/ 580 w 628"/>
                    <a:gd name="T9" fmla="*/ 935 h 935"/>
                    <a:gd name="T10" fmla="*/ 604 w 628"/>
                    <a:gd name="T11" fmla="*/ 935 h 935"/>
                    <a:gd name="T12" fmla="*/ 604 w 628"/>
                    <a:gd name="T13" fmla="*/ 935 h 935"/>
                  </a:gdLst>
                  <a:ahLst/>
                  <a:cxnLst>
                    <a:cxn ang="0">
                      <a:pos x="T0" y="T1"/>
                    </a:cxn>
                    <a:cxn ang="0">
                      <a:pos x="T2" y="T3"/>
                    </a:cxn>
                    <a:cxn ang="0">
                      <a:pos x="T4" y="T5"/>
                    </a:cxn>
                    <a:cxn ang="0">
                      <a:pos x="T6" y="T7"/>
                    </a:cxn>
                    <a:cxn ang="0">
                      <a:pos x="T8" y="T9"/>
                    </a:cxn>
                    <a:cxn ang="0">
                      <a:pos x="T10" y="T11"/>
                    </a:cxn>
                    <a:cxn ang="0">
                      <a:pos x="T12" y="T13"/>
                    </a:cxn>
                  </a:cxnLst>
                  <a:rect l="0" t="0" r="r" b="b"/>
                  <a:pathLst>
                    <a:path w="628" h="935">
                      <a:moveTo>
                        <a:pt x="604" y="935"/>
                      </a:moveTo>
                      <a:lnTo>
                        <a:pt x="628" y="935"/>
                      </a:lnTo>
                      <a:lnTo>
                        <a:pt x="0" y="0"/>
                      </a:lnTo>
                      <a:lnTo>
                        <a:pt x="0" y="66"/>
                      </a:lnTo>
                      <a:lnTo>
                        <a:pt x="580" y="935"/>
                      </a:lnTo>
                      <a:lnTo>
                        <a:pt x="604" y="935"/>
                      </a:lnTo>
                      <a:lnTo>
                        <a:pt x="604" y="935"/>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62" name="Freeform 39"/>
                <p:cNvSpPr>
                  <a:spLocks/>
                </p:cNvSpPr>
                <p:nvPr/>
              </p:nvSpPr>
              <p:spPr bwMode="hidden">
                <a:xfrm>
                  <a:off x="3191" y="0"/>
                  <a:ext cx="155" cy="1045"/>
                </a:xfrm>
                <a:custGeom>
                  <a:avLst/>
                  <a:gdLst>
                    <a:gd name="T0" fmla="*/ 18 w 155"/>
                    <a:gd name="T1" fmla="*/ 1043 h 1043"/>
                    <a:gd name="T2" fmla="*/ 42 w 155"/>
                    <a:gd name="T3" fmla="*/ 1043 h 1043"/>
                    <a:gd name="T4" fmla="*/ 155 w 155"/>
                    <a:gd name="T5" fmla="*/ 0 h 1043"/>
                    <a:gd name="T6" fmla="*/ 114 w 155"/>
                    <a:gd name="T7" fmla="*/ 0 h 1043"/>
                    <a:gd name="T8" fmla="*/ 0 w 155"/>
                    <a:gd name="T9" fmla="*/ 1043 h 1043"/>
                    <a:gd name="T10" fmla="*/ 18 w 155"/>
                    <a:gd name="T11" fmla="*/ 1043 h 1043"/>
                    <a:gd name="T12" fmla="*/ 18 w 155"/>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155" h="1043">
                      <a:moveTo>
                        <a:pt x="18" y="1043"/>
                      </a:moveTo>
                      <a:lnTo>
                        <a:pt x="42" y="1043"/>
                      </a:lnTo>
                      <a:lnTo>
                        <a:pt x="155" y="0"/>
                      </a:lnTo>
                      <a:lnTo>
                        <a:pt x="114"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63" name="Freeform 40"/>
                <p:cNvSpPr>
                  <a:spLocks/>
                </p:cNvSpPr>
                <p:nvPr/>
              </p:nvSpPr>
              <p:spPr bwMode="hidden">
                <a:xfrm>
                  <a:off x="3533" y="0"/>
                  <a:ext cx="240" cy="1045"/>
                </a:xfrm>
                <a:custGeom>
                  <a:avLst/>
                  <a:gdLst>
                    <a:gd name="T0" fmla="*/ 18 w 239"/>
                    <a:gd name="T1" fmla="*/ 1043 h 1043"/>
                    <a:gd name="T2" fmla="*/ 36 w 239"/>
                    <a:gd name="T3" fmla="*/ 1043 h 1043"/>
                    <a:gd name="T4" fmla="*/ 239 w 239"/>
                    <a:gd name="T5" fmla="*/ 0 h 1043"/>
                    <a:gd name="T6" fmla="*/ 203 w 239"/>
                    <a:gd name="T7" fmla="*/ 0 h 1043"/>
                    <a:gd name="T8" fmla="*/ 0 w 239"/>
                    <a:gd name="T9" fmla="*/ 1043 h 1043"/>
                    <a:gd name="T10" fmla="*/ 18 w 239"/>
                    <a:gd name="T11" fmla="*/ 1043 h 1043"/>
                    <a:gd name="T12" fmla="*/ 18 w 239"/>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239" h="1043">
                      <a:moveTo>
                        <a:pt x="18" y="1043"/>
                      </a:moveTo>
                      <a:lnTo>
                        <a:pt x="36" y="1043"/>
                      </a:lnTo>
                      <a:lnTo>
                        <a:pt x="239" y="0"/>
                      </a:lnTo>
                      <a:lnTo>
                        <a:pt x="203"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64" name="Freeform 41"/>
                <p:cNvSpPr>
                  <a:spLocks/>
                </p:cNvSpPr>
                <p:nvPr/>
              </p:nvSpPr>
              <p:spPr bwMode="hidden">
                <a:xfrm>
                  <a:off x="3821" y="0"/>
                  <a:ext cx="359" cy="1045"/>
                </a:xfrm>
                <a:custGeom>
                  <a:avLst/>
                  <a:gdLst>
                    <a:gd name="T0" fmla="*/ 24 w 358"/>
                    <a:gd name="T1" fmla="*/ 1043 h 1043"/>
                    <a:gd name="T2" fmla="*/ 42 w 358"/>
                    <a:gd name="T3" fmla="*/ 1043 h 1043"/>
                    <a:gd name="T4" fmla="*/ 358 w 358"/>
                    <a:gd name="T5" fmla="*/ 0 h 1043"/>
                    <a:gd name="T6" fmla="*/ 317 w 358"/>
                    <a:gd name="T7" fmla="*/ 0 h 1043"/>
                    <a:gd name="T8" fmla="*/ 0 w 358"/>
                    <a:gd name="T9" fmla="*/ 1043 h 1043"/>
                    <a:gd name="T10" fmla="*/ 24 w 358"/>
                    <a:gd name="T11" fmla="*/ 1043 h 1043"/>
                    <a:gd name="T12" fmla="*/ 24 w 358"/>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358" h="1043">
                      <a:moveTo>
                        <a:pt x="24" y="1043"/>
                      </a:moveTo>
                      <a:lnTo>
                        <a:pt x="42" y="1043"/>
                      </a:lnTo>
                      <a:lnTo>
                        <a:pt x="358" y="0"/>
                      </a:lnTo>
                      <a:lnTo>
                        <a:pt x="317" y="0"/>
                      </a:lnTo>
                      <a:lnTo>
                        <a:pt x="0" y="1043"/>
                      </a:lnTo>
                      <a:lnTo>
                        <a:pt x="24" y="1043"/>
                      </a:lnTo>
                      <a:lnTo>
                        <a:pt x="24"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65" name="Freeform 42"/>
                <p:cNvSpPr>
                  <a:spLocks/>
                </p:cNvSpPr>
                <p:nvPr/>
              </p:nvSpPr>
              <p:spPr bwMode="hidden">
                <a:xfrm>
                  <a:off x="4139" y="0"/>
                  <a:ext cx="449" cy="1045"/>
                </a:xfrm>
                <a:custGeom>
                  <a:avLst/>
                  <a:gdLst>
                    <a:gd name="T0" fmla="*/ 18 w 448"/>
                    <a:gd name="T1" fmla="*/ 1043 h 1043"/>
                    <a:gd name="T2" fmla="*/ 41 w 448"/>
                    <a:gd name="T3" fmla="*/ 1043 h 1043"/>
                    <a:gd name="T4" fmla="*/ 448 w 448"/>
                    <a:gd name="T5" fmla="*/ 0 h 1043"/>
                    <a:gd name="T6" fmla="*/ 406 w 448"/>
                    <a:gd name="T7" fmla="*/ 0 h 1043"/>
                    <a:gd name="T8" fmla="*/ 0 w 448"/>
                    <a:gd name="T9" fmla="*/ 1043 h 1043"/>
                    <a:gd name="T10" fmla="*/ 18 w 448"/>
                    <a:gd name="T11" fmla="*/ 1043 h 1043"/>
                    <a:gd name="T12" fmla="*/ 18 w 448"/>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448" h="1043">
                      <a:moveTo>
                        <a:pt x="18" y="1043"/>
                      </a:moveTo>
                      <a:lnTo>
                        <a:pt x="41" y="1043"/>
                      </a:lnTo>
                      <a:lnTo>
                        <a:pt x="448" y="0"/>
                      </a:lnTo>
                      <a:lnTo>
                        <a:pt x="406"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66" name="Freeform 43"/>
                <p:cNvSpPr>
                  <a:spLocks/>
                </p:cNvSpPr>
                <p:nvPr/>
              </p:nvSpPr>
              <p:spPr bwMode="hidden">
                <a:xfrm>
                  <a:off x="4480" y="0"/>
                  <a:ext cx="541" cy="1045"/>
                </a:xfrm>
                <a:custGeom>
                  <a:avLst/>
                  <a:gdLst>
                    <a:gd name="T0" fmla="*/ 18 w 539"/>
                    <a:gd name="T1" fmla="*/ 1043 h 1043"/>
                    <a:gd name="T2" fmla="*/ 42 w 539"/>
                    <a:gd name="T3" fmla="*/ 1043 h 1043"/>
                    <a:gd name="T4" fmla="*/ 539 w 539"/>
                    <a:gd name="T5" fmla="*/ 0 h 1043"/>
                    <a:gd name="T6" fmla="*/ 497 w 539"/>
                    <a:gd name="T7" fmla="*/ 0 h 1043"/>
                    <a:gd name="T8" fmla="*/ 0 w 539"/>
                    <a:gd name="T9" fmla="*/ 1043 h 1043"/>
                    <a:gd name="T10" fmla="*/ 18 w 539"/>
                    <a:gd name="T11" fmla="*/ 1043 h 1043"/>
                    <a:gd name="T12" fmla="*/ 18 w 539"/>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539" h="1043">
                      <a:moveTo>
                        <a:pt x="18" y="1043"/>
                      </a:moveTo>
                      <a:lnTo>
                        <a:pt x="42" y="1043"/>
                      </a:lnTo>
                      <a:lnTo>
                        <a:pt x="539" y="0"/>
                      </a:lnTo>
                      <a:lnTo>
                        <a:pt x="497"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67" name="Freeform 44"/>
                <p:cNvSpPr>
                  <a:spLocks/>
                </p:cNvSpPr>
                <p:nvPr/>
              </p:nvSpPr>
              <p:spPr bwMode="hidden">
                <a:xfrm>
                  <a:off x="4768" y="0"/>
                  <a:ext cx="642" cy="1045"/>
                </a:xfrm>
                <a:custGeom>
                  <a:avLst/>
                  <a:gdLst>
                    <a:gd name="T0" fmla="*/ 18 w 640"/>
                    <a:gd name="T1" fmla="*/ 1043 h 1043"/>
                    <a:gd name="T2" fmla="*/ 42 w 640"/>
                    <a:gd name="T3" fmla="*/ 1043 h 1043"/>
                    <a:gd name="T4" fmla="*/ 640 w 640"/>
                    <a:gd name="T5" fmla="*/ 0 h 1043"/>
                    <a:gd name="T6" fmla="*/ 592 w 640"/>
                    <a:gd name="T7" fmla="*/ 0 h 1043"/>
                    <a:gd name="T8" fmla="*/ 0 w 640"/>
                    <a:gd name="T9" fmla="*/ 1043 h 1043"/>
                    <a:gd name="T10" fmla="*/ 18 w 640"/>
                    <a:gd name="T11" fmla="*/ 1043 h 1043"/>
                    <a:gd name="T12" fmla="*/ 18 w 640"/>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640" h="1043">
                      <a:moveTo>
                        <a:pt x="18" y="1043"/>
                      </a:moveTo>
                      <a:lnTo>
                        <a:pt x="42" y="1043"/>
                      </a:lnTo>
                      <a:lnTo>
                        <a:pt x="640" y="0"/>
                      </a:lnTo>
                      <a:lnTo>
                        <a:pt x="592"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68" name="Freeform 45"/>
                <p:cNvSpPr>
                  <a:spLocks/>
                </p:cNvSpPr>
                <p:nvPr/>
              </p:nvSpPr>
              <p:spPr bwMode="hidden">
                <a:xfrm>
                  <a:off x="5086" y="48"/>
                  <a:ext cx="672" cy="997"/>
                </a:xfrm>
                <a:custGeom>
                  <a:avLst/>
                  <a:gdLst>
                    <a:gd name="T0" fmla="*/ 24 w 670"/>
                    <a:gd name="T1" fmla="*/ 995 h 995"/>
                    <a:gd name="T2" fmla="*/ 48 w 670"/>
                    <a:gd name="T3" fmla="*/ 995 h 995"/>
                    <a:gd name="T4" fmla="*/ 670 w 670"/>
                    <a:gd name="T5" fmla="*/ 72 h 995"/>
                    <a:gd name="T6" fmla="*/ 670 w 670"/>
                    <a:gd name="T7" fmla="*/ 0 h 995"/>
                    <a:gd name="T8" fmla="*/ 0 w 670"/>
                    <a:gd name="T9" fmla="*/ 995 h 995"/>
                    <a:gd name="T10" fmla="*/ 24 w 670"/>
                    <a:gd name="T11" fmla="*/ 995 h 995"/>
                    <a:gd name="T12" fmla="*/ 24 w 670"/>
                    <a:gd name="T13" fmla="*/ 995 h 995"/>
                  </a:gdLst>
                  <a:ahLst/>
                  <a:cxnLst>
                    <a:cxn ang="0">
                      <a:pos x="T0" y="T1"/>
                    </a:cxn>
                    <a:cxn ang="0">
                      <a:pos x="T2" y="T3"/>
                    </a:cxn>
                    <a:cxn ang="0">
                      <a:pos x="T4" y="T5"/>
                    </a:cxn>
                    <a:cxn ang="0">
                      <a:pos x="T6" y="T7"/>
                    </a:cxn>
                    <a:cxn ang="0">
                      <a:pos x="T8" y="T9"/>
                    </a:cxn>
                    <a:cxn ang="0">
                      <a:pos x="T10" y="T11"/>
                    </a:cxn>
                    <a:cxn ang="0">
                      <a:pos x="T12" y="T13"/>
                    </a:cxn>
                  </a:cxnLst>
                  <a:rect l="0" t="0" r="r" b="b"/>
                  <a:pathLst>
                    <a:path w="670" h="995">
                      <a:moveTo>
                        <a:pt x="24" y="995"/>
                      </a:moveTo>
                      <a:lnTo>
                        <a:pt x="48" y="995"/>
                      </a:lnTo>
                      <a:lnTo>
                        <a:pt x="670" y="72"/>
                      </a:lnTo>
                      <a:lnTo>
                        <a:pt x="670" y="0"/>
                      </a:lnTo>
                      <a:lnTo>
                        <a:pt x="0" y="995"/>
                      </a:lnTo>
                      <a:lnTo>
                        <a:pt x="24" y="995"/>
                      </a:lnTo>
                      <a:lnTo>
                        <a:pt x="24" y="995"/>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grpSp>
          <p:grpSp>
            <p:nvGrpSpPr>
              <p:cNvPr id="33" name="Group 46"/>
              <p:cNvGrpSpPr>
                <a:grpSpLocks/>
              </p:cNvGrpSpPr>
              <p:nvPr/>
            </p:nvGrpSpPr>
            <p:grpSpPr bwMode="auto">
              <a:xfrm>
                <a:off x="0" y="558"/>
                <a:ext cx="5758" cy="487"/>
                <a:chOff x="0" y="558"/>
                <a:chExt cx="5758" cy="487"/>
              </a:xfrm>
            </p:grpSpPr>
            <p:sp>
              <p:nvSpPr>
                <p:cNvPr id="52" name="Freeform 47"/>
                <p:cNvSpPr>
                  <a:spLocks/>
                </p:cNvSpPr>
                <p:nvPr/>
              </p:nvSpPr>
              <p:spPr bwMode="hidden">
                <a:xfrm>
                  <a:off x="0" y="618"/>
                  <a:ext cx="306" cy="427"/>
                </a:xfrm>
                <a:custGeom>
                  <a:avLst/>
                  <a:gdLst>
                    <a:gd name="T0" fmla="*/ 282 w 305"/>
                    <a:gd name="T1" fmla="*/ 427 h 426"/>
                    <a:gd name="T2" fmla="*/ 306 w 305"/>
                    <a:gd name="T3" fmla="*/ 427 h 426"/>
                    <a:gd name="T4" fmla="*/ 0 w 305"/>
                    <a:gd name="T5" fmla="*/ 0 h 426"/>
                    <a:gd name="T6" fmla="*/ 0 w 305"/>
                    <a:gd name="T7" fmla="*/ 66 h 426"/>
                    <a:gd name="T8" fmla="*/ 252 w 305"/>
                    <a:gd name="T9" fmla="*/ 427 h 426"/>
                    <a:gd name="T10" fmla="*/ 282 w 305"/>
                    <a:gd name="T11" fmla="*/ 427 h 426"/>
                    <a:gd name="T12" fmla="*/ 282 w 305"/>
                    <a:gd name="T13" fmla="*/ 427 h 42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5" h="426">
                      <a:moveTo>
                        <a:pt x="281" y="426"/>
                      </a:moveTo>
                      <a:lnTo>
                        <a:pt x="305" y="426"/>
                      </a:lnTo>
                      <a:lnTo>
                        <a:pt x="0" y="0"/>
                      </a:lnTo>
                      <a:lnTo>
                        <a:pt x="0" y="66"/>
                      </a:lnTo>
                      <a:lnTo>
                        <a:pt x="251" y="426"/>
                      </a:lnTo>
                      <a:lnTo>
                        <a:pt x="281" y="42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tr-TR" smtClean="0">
                    <a:solidFill>
                      <a:srgbClr val="EAEAEA"/>
                    </a:solidFill>
                  </a:endParaRPr>
                </a:p>
              </p:txBody>
            </p:sp>
            <p:sp>
              <p:nvSpPr>
                <p:cNvPr id="53" name="Freeform 48"/>
                <p:cNvSpPr>
                  <a:spLocks/>
                </p:cNvSpPr>
                <p:nvPr/>
              </p:nvSpPr>
              <p:spPr bwMode="hidden">
                <a:xfrm>
                  <a:off x="5410" y="558"/>
                  <a:ext cx="348" cy="487"/>
                </a:xfrm>
                <a:custGeom>
                  <a:avLst/>
                  <a:gdLst>
                    <a:gd name="T0" fmla="*/ 24 w 347"/>
                    <a:gd name="T1" fmla="*/ 487 h 486"/>
                    <a:gd name="T2" fmla="*/ 48 w 347"/>
                    <a:gd name="T3" fmla="*/ 487 h 486"/>
                    <a:gd name="T4" fmla="*/ 348 w 347"/>
                    <a:gd name="T5" fmla="*/ 72 h 486"/>
                    <a:gd name="T6" fmla="*/ 348 w 347"/>
                    <a:gd name="T7" fmla="*/ 0 h 486"/>
                    <a:gd name="T8" fmla="*/ 0 w 347"/>
                    <a:gd name="T9" fmla="*/ 487 h 486"/>
                    <a:gd name="T10" fmla="*/ 24 w 347"/>
                    <a:gd name="T11" fmla="*/ 487 h 486"/>
                    <a:gd name="T12" fmla="*/ 24 w 347"/>
                    <a:gd name="T13" fmla="*/ 487 h 48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7" h="486">
                      <a:moveTo>
                        <a:pt x="24" y="486"/>
                      </a:moveTo>
                      <a:lnTo>
                        <a:pt x="48" y="486"/>
                      </a:lnTo>
                      <a:lnTo>
                        <a:pt x="347" y="72"/>
                      </a:lnTo>
                      <a:lnTo>
                        <a:pt x="347" y="0"/>
                      </a:lnTo>
                      <a:lnTo>
                        <a:pt x="0" y="486"/>
                      </a:lnTo>
                      <a:lnTo>
                        <a:pt x="24" y="48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tr-TR" smtClean="0">
                    <a:solidFill>
                      <a:srgbClr val="EAEAEA"/>
                    </a:solidFill>
                  </a:endParaRPr>
                </a:p>
              </p:txBody>
            </p:sp>
          </p:grpSp>
          <p:grpSp>
            <p:nvGrpSpPr>
              <p:cNvPr id="34" name="Group 49"/>
              <p:cNvGrpSpPr>
                <a:grpSpLocks/>
              </p:cNvGrpSpPr>
              <p:nvPr/>
            </p:nvGrpSpPr>
            <p:grpSpPr bwMode="auto">
              <a:xfrm>
                <a:off x="264" y="1039"/>
                <a:ext cx="5200" cy="3280"/>
                <a:chOff x="264" y="1039"/>
                <a:chExt cx="5200" cy="3280"/>
              </a:xfrm>
            </p:grpSpPr>
            <p:sp>
              <p:nvSpPr>
                <p:cNvPr id="43" name="Freeform 50"/>
                <p:cNvSpPr>
                  <a:spLocks/>
                </p:cNvSpPr>
                <p:nvPr/>
              </p:nvSpPr>
              <p:spPr bwMode="hidden">
                <a:xfrm>
                  <a:off x="2849" y="1039"/>
                  <a:ext cx="42" cy="3280"/>
                </a:xfrm>
                <a:custGeom>
                  <a:avLst/>
                  <a:gdLst>
                    <a:gd name="T0" fmla="*/ 18 w 42"/>
                    <a:gd name="T1" fmla="*/ 0 h 3273"/>
                    <a:gd name="T2" fmla="*/ 0 w 42"/>
                    <a:gd name="T3" fmla="*/ 0 h 3273"/>
                    <a:gd name="T4" fmla="*/ 0 w 42"/>
                    <a:gd name="T5" fmla="*/ 3273 h 3273"/>
                    <a:gd name="T6" fmla="*/ 42 w 42"/>
                    <a:gd name="T7" fmla="*/ 3273 h 3273"/>
                    <a:gd name="T8" fmla="*/ 42 w 42"/>
                    <a:gd name="T9" fmla="*/ 0 h 3273"/>
                    <a:gd name="T10" fmla="*/ 18 w 42"/>
                    <a:gd name="T11" fmla="*/ 0 h 3273"/>
                    <a:gd name="T12" fmla="*/ 18 w 42"/>
                    <a:gd name="T13" fmla="*/ 0 h 3273"/>
                  </a:gdLst>
                  <a:ahLst/>
                  <a:cxnLst>
                    <a:cxn ang="0">
                      <a:pos x="T0" y="T1"/>
                    </a:cxn>
                    <a:cxn ang="0">
                      <a:pos x="T2" y="T3"/>
                    </a:cxn>
                    <a:cxn ang="0">
                      <a:pos x="T4" y="T5"/>
                    </a:cxn>
                    <a:cxn ang="0">
                      <a:pos x="T6" y="T7"/>
                    </a:cxn>
                    <a:cxn ang="0">
                      <a:pos x="T8" y="T9"/>
                    </a:cxn>
                    <a:cxn ang="0">
                      <a:pos x="T10" y="T11"/>
                    </a:cxn>
                    <a:cxn ang="0">
                      <a:pos x="T12" y="T13"/>
                    </a:cxn>
                  </a:cxnLst>
                  <a:rect l="0" t="0" r="r" b="b"/>
                  <a:pathLst>
                    <a:path w="42" h="3273">
                      <a:moveTo>
                        <a:pt x="18" y="0"/>
                      </a:moveTo>
                      <a:lnTo>
                        <a:pt x="0" y="0"/>
                      </a:lnTo>
                      <a:lnTo>
                        <a:pt x="0" y="3273"/>
                      </a:lnTo>
                      <a:lnTo>
                        <a:pt x="42"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44" name="Freeform 51"/>
                <p:cNvSpPr>
                  <a:spLocks/>
                </p:cNvSpPr>
                <p:nvPr/>
              </p:nvSpPr>
              <p:spPr bwMode="hidden">
                <a:xfrm>
                  <a:off x="2154" y="1039"/>
                  <a:ext cx="401" cy="3280"/>
                </a:xfrm>
                <a:custGeom>
                  <a:avLst/>
                  <a:gdLst>
                    <a:gd name="T0" fmla="*/ 376 w 400"/>
                    <a:gd name="T1" fmla="*/ 0 h 3273"/>
                    <a:gd name="T2" fmla="*/ 358 w 400"/>
                    <a:gd name="T3" fmla="*/ 0 h 3273"/>
                    <a:gd name="T4" fmla="*/ 0 w 400"/>
                    <a:gd name="T5" fmla="*/ 3273 h 3273"/>
                    <a:gd name="T6" fmla="*/ 41 w 400"/>
                    <a:gd name="T7" fmla="*/ 3273 h 3273"/>
                    <a:gd name="T8" fmla="*/ 400 w 400"/>
                    <a:gd name="T9" fmla="*/ 0 h 3273"/>
                    <a:gd name="T10" fmla="*/ 376 w 400"/>
                    <a:gd name="T11" fmla="*/ 0 h 3273"/>
                    <a:gd name="T12" fmla="*/ 376 w 400"/>
                    <a:gd name="T13" fmla="*/ 0 h 3273"/>
                  </a:gdLst>
                  <a:ahLst/>
                  <a:cxnLst>
                    <a:cxn ang="0">
                      <a:pos x="T0" y="T1"/>
                    </a:cxn>
                    <a:cxn ang="0">
                      <a:pos x="T2" y="T3"/>
                    </a:cxn>
                    <a:cxn ang="0">
                      <a:pos x="T4" y="T5"/>
                    </a:cxn>
                    <a:cxn ang="0">
                      <a:pos x="T6" y="T7"/>
                    </a:cxn>
                    <a:cxn ang="0">
                      <a:pos x="T8" y="T9"/>
                    </a:cxn>
                    <a:cxn ang="0">
                      <a:pos x="T10" y="T11"/>
                    </a:cxn>
                    <a:cxn ang="0">
                      <a:pos x="T12" y="T13"/>
                    </a:cxn>
                  </a:cxnLst>
                  <a:rect l="0" t="0" r="r" b="b"/>
                  <a:pathLst>
                    <a:path w="400" h="3273">
                      <a:moveTo>
                        <a:pt x="376" y="0"/>
                      </a:moveTo>
                      <a:lnTo>
                        <a:pt x="358" y="0"/>
                      </a:lnTo>
                      <a:lnTo>
                        <a:pt x="0" y="3273"/>
                      </a:lnTo>
                      <a:lnTo>
                        <a:pt x="41" y="3273"/>
                      </a:lnTo>
                      <a:lnTo>
                        <a:pt x="400" y="0"/>
                      </a:lnTo>
                      <a:lnTo>
                        <a:pt x="376" y="0"/>
                      </a:lnTo>
                      <a:lnTo>
                        <a:pt x="376"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45" name="Freeform 52"/>
                <p:cNvSpPr>
                  <a:spLocks/>
                </p:cNvSpPr>
                <p:nvPr/>
              </p:nvSpPr>
              <p:spPr bwMode="hidden">
                <a:xfrm>
                  <a:off x="1530" y="1039"/>
                  <a:ext cx="677" cy="3280"/>
                </a:xfrm>
                <a:custGeom>
                  <a:avLst/>
                  <a:gdLst>
                    <a:gd name="T0" fmla="*/ 657 w 675"/>
                    <a:gd name="T1" fmla="*/ 0 h 3273"/>
                    <a:gd name="T2" fmla="*/ 639 w 675"/>
                    <a:gd name="T3" fmla="*/ 0 h 3273"/>
                    <a:gd name="T4" fmla="*/ 0 w 675"/>
                    <a:gd name="T5" fmla="*/ 3273 h 3273"/>
                    <a:gd name="T6" fmla="*/ 42 w 675"/>
                    <a:gd name="T7" fmla="*/ 3273 h 3273"/>
                    <a:gd name="T8" fmla="*/ 675 w 675"/>
                    <a:gd name="T9" fmla="*/ 0 h 3273"/>
                    <a:gd name="T10" fmla="*/ 657 w 675"/>
                    <a:gd name="T11" fmla="*/ 0 h 3273"/>
                    <a:gd name="T12" fmla="*/ 657 w 675"/>
                    <a:gd name="T13" fmla="*/ 0 h 3273"/>
                  </a:gdLst>
                  <a:ahLst/>
                  <a:cxnLst>
                    <a:cxn ang="0">
                      <a:pos x="T0" y="T1"/>
                    </a:cxn>
                    <a:cxn ang="0">
                      <a:pos x="T2" y="T3"/>
                    </a:cxn>
                    <a:cxn ang="0">
                      <a:pos x="T4" y="T5"/>
                    </a:cxn>
                    <a:cxn ang="0">
                      <a:pos x="T6" y="T7"/>
                    </a:cxn>
                    <a:cxn ang="0">
                      <a:pos x="T8" y="T9"/>
                    </a:cxn>
                    <a:cxn ang="0">
                      <a:pos x="T10" y="T11"/>
                    </a:cxn>
                    <a:cxn ang="0">
                      <a:pos x="T12" y="T13"/>
                    </a:cxn>
                  </a:cxnLst>
                  <a:rect l="0" t="0" r="r" b="b"/>
                  <a:pathLst>
                    <a:path w="675" h="3273">
                      <a:moveTo>
                        <a:pt x="657" y="0"/>
                      </a:moveTo>
                      <a:lnTo>
                        <a:pt x="639" y="0"/>
                      </a:lnTo>
                      <a:lnTo>
                        <a:pt x="0" y="3273"/>
                      </a:lnTo>
                      <a:lnTo>
                        <a:pt x="42" y="3273"/>
                      </a:lnTo>
                      <a:lnTo>
                        <a:pt x="675" y="0"/>
                      </a:lnTo>
                      <a:lnTo>
                        <a:pt x="657" y="0"/>
                      </a:lnTo>
                      <a:lnTo>
                        <a:pt x="657"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46" name="Freeform 53"/>
                <p:cNvSpPr>
                  <a:spLocks/>
                </p:cNvSpPr>
                <p:nvPr/>
              </p:nvSpPr>
              <p:spPr bwMode="hidden">
                <a:xfrm>
                  <a:off x="876" y="1039"/>
                  <a:ext cx="1031" cy="3280"/>
                </a:xfrm>
                <a:custGeom>
                  <a:avLst/>
                  <a:gdLst>
                    <a:gd name="T0" fmla="*/ 1013 w 1031"/>
                    <a:gd name="T1" fmla="*/ 0 h 3280"/>
                    <a:gd name="T2" fmla="*/ 990 w 1031"/>
                    <a:gd name="T3" fmla="*/ 0 h 3280"/>
                    <a:gd name="T4" fmla="*/ 0 w 1031"/>
                    <a:gd name="T5" fmla="*/ 3280 h 3280"/>
                    <a:gd name="T6" fmla="*/ 42 w 1031"/>
                    <a:gd name="T7" fmla="*/ 3280 h 3280"/>
                    <a:gd name="T8" fmla="*/ 1031 w 1031"/>
                    <a:gd name="T9" fmla="*/ 4 h 3280"/>
                    <a:gd name="T10" fmla="*/ 1013 w 1031"/>
                    <a:gd name="T11" fmla="*/ 0 h 3280"/>
                    <a:gd name="T12" fmla="*/ 1013 w 1031"/>
                    <a:gd name="T13" fmla="*/ 0 h 3280"/>
                  </a:gdLst>
                  <a:ahLst/>
                  <a:cxnLst>
                    <a:cxn ang="0">
                      <a:pos x="T0" y="T1"/>
                    </a:cxn>
                    <a:cxn ang="0">
                      <a:pos x="T2" y="T3"/>
                    </a:cxn>
                    <a:cxn ang="0">
                      <a:pos x="T4" y="T5"/>
                    </a:cxn>
                    <a:cxn ang="0">
                      <a:pos x="T6" y="T7"/>
                    </a:cxn>
                    <a:cxn ang="0">
                      <a:pos x="T8" y="T9"/>
                    </a:cxn>
                    <a:cxn ang="0">
                      <a:pos x="T10" y="T11"/>
                    </a:cxn>
                    <a:cxn ang="0">
                      <a:pos x="T12" y="T13"/>
                    </a:cxn>
                  </a:cxnLst>
                  <a:rect l="0" t="0" r="r" b="b"/>
                  <a:pathLst>
                    <a:path w="1031" h="3280">
                      <a:moveTo>
                        <a:pt x="1013" y="0"/>
                      </a:moveTo>
                      <a:lnTo>
                        <a:pt x="990" y="0"/>
                      </a:lnTo>
                      <a:lnTo>
                        <a:pt x="0" y="3280"/>
                      </a:lnTo>
                      <a:lnTo>
                        <a:pt x="42" y="3280"/>
                      </a:lnTo>
                      <a:lnTo>
                        <a:pt x="1031" y="4"/>
                      </a:lnTo>
                      <a:lnTo>
                        <a:pt x="1013" y="0"/>
                      </a:lnTo>
                      <a:lnTo>
                        <a:pt x="1013"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47" name="Freeform 54"/>
                <p:cNvSpPr>
                  <a:spLocks/>
                </p:cNvSpPr>
                <p:nvPr/>
              </p:nvSpPr>
              <p:spPr bwMode="hidden">
                <a:xfrm>
                  <a:off x="264" y="1039"/>
                  <a:ext cx="1319" cy="3280"/>
                </a:xfrm>
                <a:custGeom>
                  <a:avLst/>
                  <a:gdLst>
                    <a:gd name="T0" fmla="*/ 1296 w 1319"/>
                    <a:gd name="T1" fmla="*/ 0 h 3280"/>
                    <a:gd name="T2" fmla="*/ 1278 w 1319"/>
                    <a:gd name="T3" fmla="*/ 0 h 3280"/>
                    <a:gd name="T4" fmla="*/ 0 w 1319"/>
                    <a:gd name="T5" fmla="*/ 3280 h 3280"/>
                    <a:gd name="T6" fmla="*/ 42 w 1319"/>
                    <a:gd name="T7" fmla="*/ 3280 h 3280"/>
                    <a:gd name="T8" fmla="*/ 1319 w 1319"/>
                    <a:gd name="T9" fmla="*/ 5 h 3280"/>
                    <a:gd name="T10" fmla="*/ 1296 w 1319"/>
                    <a:gd name="T11" fmla="*/ 0 h 3280"/>
                    <a:gd name="T12" fmla="*/ 1296 w 1319"/>
                    <a:gd name="T13" fmla="*/ 0 h 3280"/>
                  </a:gdLst>
                  <a:ahLst/>
                  <a:cxnLst>
                    <a:cxn ang="0">
                      <a:pos x="T0" y="T1"/>
                    </a:cxn>
                    <a:cxn ang="0">
                      <a:pos x="T2" y="T3"/>
                    </a:cxn>
                    <a:cxn ang="0">
                      <a:pos x="T4" y="T5"/>
                    </a:cxn>
                    <a:cxn ang="0">
                      <a:pos x="T6" y="T7"/>
                    </a:cxn>
                    <a:cxn ang="0">
                      <a:pos x="T8" y="T9"/>
                    </a:cxn>
                    <a:cxn ang="0">
                      <a:pos x="T10" y="T11"/>
                    </a:cxn>
                    <a:cxn ang="0">
                      <a:pos x="T12" y="T13"/>
                    </a:cxn>
                  </a:cxnLst>
                  <a:rect l="0" t="0" r="r" b="b"/>
                  <a:pathLst>
                    <a:path w="1319" h="3280">
                      <a:moveTo>
                        <a:pt x="1296" y="0"/>
                      </a:moveTo>
                      <a:lnTo>
                        <a:pt x="1278" y="0"/>
                      </a:lnTo>
                      <a:lnTo>
                        <a:pt x="0" y="3280"/>
                      </a:lnTo>
                      <a:lnTo>
                        <a:pt x="42" y="3280"/>
                      </a:lnTo>
                      <a:lnTo>
                        <a:pt x="1319" y="5"/>
                      </a:lnTo>
                      <a:lnTo>
                        <a:pt x="1296" y="0"/>
                      </a:lnTo>
                      <a:lnTo>
                        <a:pt x="1296"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48" name="Freeform 55"/>
                <p:cNvSpPr>
                  <a:spLocks/>
                </p:cNvSpPr>
                <p:nvPr/>
              </p:nvSpPr>
              <p:spPr bwMode="hidden">
                <a:xfrm>
                  <a:off x="3191" y="1039"/>
                  <a:ext cx="402" cy="3280"/>
                </a:xfrm>
                <a:custGeom>
                  <a:avLst/>
                  <a:gdLst>
                    <a:gd name="T0" fmla="*/ 18 w 401"/>
                    <a:gd name="T1" fmla="*/ 0 h 3273"/>
                    <a:gd name="T2" fmla="*/ 0 w 401"/>
                    <a:gd name="T3" fmla="*/ 0 h 3273"/>
                    <a:gd name="T4" fmla="*/ 359 w 401"/>
                    <a:gd name="T5" fmla="*/ 3273 h 3273"/>
                    <a:gd name="T6" fmla="*/ 401 w 401"/>
                    <a:gd name="T7" fmla="*/ 3273 h 3273"/>
                    <a:gd name="T8" fmla="*/ 42 w 401"/>
                    <a:gd name="T9" fmla="*/ 0 h 3273"/>
                    <a:gd name="T10" fmla="*/ 18 w 401"/>
                    <a:gd name="T11" fmla="*/ 0 h 3273"/>
                    <a:gd name="T12" fmla="*/ 18 w 401"/>
                    <a:gd name="T13" fmla="*/ 0 h 3273"/>
                  </a:gdLst>
                  <a:ahLst/>
                  <a:cxnLst>
                    <a:cxn ang="0">
                      <a:pos x="T0" y="T1"/>
                    </a:cxn>
                    <a:cxn ang="0">
                      <a:pos x="T2" y="T3"/>
                    </a:cxn>
                    <a:cxn ang="0">
                      <a:pos x="T4" y="T5"/>
                    </a:cxn>
                    <a:cxn ang="0">
                      <a:pos x="T6" y="T7"/>
                    </a:cxn>
                    <a:cxn ang="0">
                      <a:pos x="T8" y="T9"/>
                    </a:cxn>
                    <a:cxn ang="0">
                      <a:pos x="T10" y="T11"/>
                    </a:cxn>
                    <a:cxn ang="0">
                      <a:pos x="T12" y="T13"/>
                    </a:cxn>
                  </a:cxnLst>
                  <a:rect l="0" t="0" r="r" b="b"/>
                  <a:pathLst>
                    <a:path w="401" h="3273">
                      <a:moveTo>
                        <a:pt x="18" y="0"/>
                      </a:moveTo>
                      <a:lnTo>
                        <a:pt x="0" y="0"/>
                      </a:lnTo>
                      <a:lnTo>
                        <a:pt x="359" y="3273"/>
                      </a:lnTo>
                      <a:lnTo>
                        <a:pt x="401"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49" name="Freeform 56"/>
                <p:cNvSpPr>
                  <a:spLocks/>
                </p:cNvSpPr>
                <p:nvPr/>
              </p:nvSpPr>
              <p:spPr bwMode="hidden">
                <a:xfrm>
                  <a:off x="3533" y="1039"/>
                  <a:ext cx="677" cy="3280"/>
                </a:xfrm>
                <a:custGeom>
                  <a:avLst/>
                  <a:gdLst>
                    <a:gd name="T0" fmla="*/ 18 w 675"/>
                    <a:gd name="T1" fmla="*/ 0 h 3273"/>
                    <a:gd name="T2" fmla="*/ 0 w 675"/>
                    <a:gd name="T3" fmla="*/ 0 h 3273"/>
                    <a:gd name="T4" fmla="*/ 640 w 675"/>
                    <a:gd name="T5" fmla="*/ 3273 h 3273"/>
                    <a:gd name="T6" fmla="*/ 675 w 675"/>
                    <a:gd name="T7" fmla="*/ 3273 h 3273"/>
                    <a:gd name="T8" fmla="*/ 36 w 675"/>
                    <a:gd name="T9" fmla="*/ 0 h 3273"/>
                    <a:gd name="T10" fmla="*/ 18 w 675"/>
                    <a:gd name="T11" fmla="*/ 0 h 3273"/>
                    <a:gd name="T12" fmla="*/ 18 w 675"/>
                    <a:gd name="T13" fmla="*/ 0 h 3273"/>
                  </a:gdLst>
                  <a:ahLst/>
                  <a:cxnLst>
                    <a:cxn ang="0">
                      <a:pos x="T0" y="T1"/>
                    </a:cxn>
                    <a:cxn ang="0">
                      <a:pos x="T2" y="T3"/>
                    </a:cxn>
                    <a:cxn ang="0">
                      <a:pos x="T4" y="T5"/>
                    </a:cxn>
                    <a:cxn ang="0">
                      <a:pos x="T6" y="T7"/>
                    </a:cxn>
                    <a:cxn ang="0">
                      <a:pos x="T8" y="T9"/>
                    </a:cxn>
                    <a:cxn ang="0">
                      <a:pos x="T10" y="T11"/>
                    </a:cxn>
                    <a:cxn ang="0">
                      <a:pos x="T12" y="T13"/>
                    </a:cxn>
                  </a:cxnLst>
                  <a:rect l="0" t="0" r="r" b="b"/>
                  <a:pathLst>
                    <a:path w="675" h="3273">
                      <a:moveTo>
                        <a:pt x="18" y="0"/>
                      </a:moveTo>
                      <a:lnTo>
                        <a:pt x="0" y="0"/>
                      </a:lnTo>
                      <a:lnTo>
                        <a:pt x="640" y="3273"/>
                      </a:lnTo>
                      <a:lnTo>
                        <a:pt x="675" y="3273"/>
                      </a:lnTo>
                      <a:lnTo>
                        <a:pt x="36" y="0"/>
                      </a:lnTo>
                      <a:lnTo>
                        <a:pt x="18" y="0"/>
                      </a:lnTo>
                      <a:lnTo>
                        <a:pt x="18"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50" name="Freeform 57"/>
                <p:cNvSpPr>
                  <a:spLocks/>
                </p:cNvSpPr>
                <p:nvPr/>
              </p:nvSpPr>
              <p:spPr bwMode="hidden">
                <a:xfrm>
                  <a:off x="3822" y="1039"/>
                  <a:ext cx="1036" cy="3280"/>
                </a:xfrm>
                <a:custGeom>
                  <a:avLst/>
                  <a:gdLst>
                    <a:gd name="T0" fmla="*/ 23 w 1036"/>
                    <a:gd name="T1" fmla="*/ 0 h 3280"/>
                    <a:gd name="T2" fmla="*/ 0 w 1036"/>
                    <a:gd name="T3" fmla="*/ 5 h 3280"/>
                    <a:gd name="T4" fmla="*/ 994 w 1036"/>
                    <a:gd name="T5" fmla="*/ 3280 h 3280"/>
                    <a:gd name="T6" fmla="*/ 1036 w 1036"/>
                    <a:gd name="T7" fmla="*/ 3280 h 3280"/>
                    <a:gd name="T8" fmla="*/ 41 w 1036"/>
                    <a:gd name="T9" fmla="*/ 0 h 3280"/>
                    <a:gd name="T10" fmla="*/ 23 w 1036"/>
                    <a:gd name="T11" fmla="*/ 0 h 3280"/>
                    <a:gd name="T12" fmla="*/ 23 w 1036"/>
                    <a:gd name="T13" fmla="*/ 0 h 3280"/>
                  </a:gdLst>
                  <a:ahLst/>
                  <a:cxnLst>
                    <a:cxn ang="0">
                      <a:pos x="T0" y="T1"/>
                    </a:cxn>
                    <a:cxn ang="0">
                      <a:pos x="T2" y="T3"/>
                    </a:cxn>
                    <a:cxn ang="0">
                      <a:pos x="T4" y="T5"/>
                    </a:cxn>
                    <a:cxn ang="0">
                      <a:pos x="T6" y="T7"/>
                    </a:cxn>
                    <a:cxn ang="0">
                      <a:pos x="T8" y="T9"/>
                    </a:cxn>
                    <a:cxn ang="0">
                      <a:pos x="T10" y="T11"/>
                    </a:cxn>
                    <a:cxn ang="0">
                      <a:pos x="T12" y="T13"/>
                    </a:cxn>
                  </a:cxnLst>
                  <a:rect l="0" t="0" r="r" b="b"/>
                  <a:pathLst>
                    <a:path w="1036" h="3280">
                      <a:moveTo>
                        <a:pt x="23" y="0"/>
                      </a:moveTo>
                      <a:lnTo>
                        <a:pt x="0" y="5"/>
                      </a:lnTo>
                      <a:lnTo>
                        <a:pt x="994" y="3280"/>
                      </a:lnTo>
                      <a:lnTo>
                        <a:pt x="1036" y="3280"/>
                      </a:lnTo>
                      <a:lnTo>
                        <a:pt x="41" y="0"/>
                      </a:lnTo>
                      <a:lnTo>
                        <a:pt x="23" y="0"/>
                      </a:lnTo>
                      <a:lnTo>
                        <a:pt x="23"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51" name="Freeform 58"/>
                <p:cNvSpPr>
                  <a:spLocks/>
                </p:cNvSpPr>
                <p:nvPr/>
              </p:nvSpPr>
              <p:spPr bwMode="hidden">
                <a:xfrm>
                  <a:off x="4137" y="1039"/>
                  <a:ext cx="1327" cy="3280"/>
                </a:xfrm>
                <a:custGeom>
                  <a:avLst/>
                  <a:gdLst>
                    <a:gd name="T0" fmla="*/ 20 w 1327"/>
                    <a:gd name="T1" fmla="*/ 0 h 3280"/>
                    <a:gd name="T2" fmla="*/ 0 w 1327"/>
                    <a:gd name="T3" fmla="*/ 7 h 3280"/>
                    <a:gd name="T4" fmla="*/ 1285 w 1327"/>
                    <a:gd name="T5" fmla="*/ 3280 h 3280"/>
                    <a:gd name="T6" fmla="*/ 1327 w 1327"/>
                    <a:gd name="T7" fmla="*/ 3280 h 3280"/>
                    <a:gd name="T8" fmla="*/ 43 w 1327"/>
                    <a:gd name="T9" fmla="*/ 0 h 3280"/>
                    <a:gd name="T10" fmla="*/ 20 w 1327"/>
                    <a:gd name="T11" fmla="*/ 0 h 3280"/>
                    <a:gd name="T12" fmla="*/ 20 w 1327"/>
                    <a:gd name="T13" fmla="*/ 0 h 3280"/>
                  </a:gdLst>
                  <a:ahLst/>
                  <a:cxnLst>
                    <a:cxn ang="0">
                      <a:pos x="T0" y="T1"/>
                    </a:cxn>
                    <a:cxn ang="0">
                      <a:pos x="T2" y="T3"/>
                    </a:cxn>
                    <a:cxn ang="0">
                      <a:pos x="T4" y="T5"/>
                    </a:cxn>
                    <a:cxn ang="0">
                      <a:pos x="T6" y="T7"/>
                    </a:cxn>
                    <a:cxn ang="0">
                      <a:pos x="T8" y="T9"/>
                    </a:cxn>
                    <a:cxn ang="0">
                      <a:pos x="T10" y="T11"/>
                    </a:cxn>
                    <a:cxn ang="0">
                      <a:pos x="T12" y="T13"/>
                    </a:cxn>
                  </a:cxnLst>
                  <a:rect l="0" t="0" r="r" b="b"/>
                  <a:pathLst>
                    <a:path w="1327" h="3280">
                      <a:moveTo>
                        <a:pt x="20" y="0"/>
                      </a:moveTo>
                      <a:lnTo>
                        <a:pt x="0" y="7"/>
                      </a:lnTo>
                      <a:lnTo>
                        <a:pt x="1285" y="3280"/>
                      </a:lnTo>
                      <a:lnTo>
                        <a:pt x="1327" y="3280"/>
                      </a:lnTo>
                      <a:lnTo>
                        <a:pt x="43" y="0"/>
                      </a:lnTo>
                      <a:lnTo>
                        <a:pt x="20" y="0"/>
                      </a:lnTo>
                      <a:lnTo>
                        <a:pt x="20"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grpSp>
          <p:sp>
            <p:nvSpPr>
              <p:cNvPr id="35" name="Freeform 59"/>
              <p:cNvSpPr>
                <a:spLocks/>
              </p:cNvSpPr>
              <p:nvPr/>
            </p:nvSpPr>
            <p:spPr bwMode="hidden">
              <a:xfrm>
                <a:off x="0" y="1039"/>
                <a:ext cx="1254" cy="2632"/>
              </a:xfrm>
              <a:custGeom>
                <a:avLst/>
                <a:gdLst>
                  <a:gd name="T0" fmla="*/ 1236 w 1254"/>
                  <a:gd name="T1" fmla="*/ 0 h 2632"/>
                  <a:gd name="T2" fmla="*/ 1212 w 1254"/>
                  <a:gd name="T3" fmla="*/ 0 h 2632"/>
                  <a:gd name="T4" fmla="*/ 0 w 1254"/>
                  <a:gd name="T5" fmla="*/ 2542 h 2632"/>
                  <a:gd name="T6" fmla="*/ 0 w 1254"/>
                  <a:gd name="T7" fmla="*/ 2632 h 2632"/>
                  <a:gd name="T8" fmla="*/ 1254 w 1254"/>
                  <a:gd name="T9" fmla="*/ 7 h 2632"/>
                  <a:gd name="T10" fmla="*/ 1236 w 1254"/>
                  <a:gd name="T11" fmla="*/ 0 h 2632"/>
                  <a:gd name="T12" fmla="*/ 1236 w 1254"/>
                  <a:gd name="T13" fmla="*/ 0 h 2632"/>
                </a:gdLst>
                <a:ahLst/>
                <a:cxnLst>
                  <a:cxn ang="0">
                    <a:pos x="T0" y="T1"/>
                  </a:cxn>
                  <a:cxn ang="0">
                    <a:pos x="T2" y="T3"/>
                  </a:cxn>
                  <a:cxn ang="0">
                    <a:pos x="T4" y="T5"/>
                  </a:cxn>
                  <a:cxn ang="0">
                    <a:pos x="T6" y="T7"/>
                  </a:cxn>
                  <a:cxn ang="0">
                    <a:pos x="T8" y="T9"/>
                  </a:cxn>
                  <a:cxn ang="0">
                    <a:pos x="T10" y="T11"/>
                  </a:cxn>
                  <a:cxn ang="0">
                    <a:pos x="T12" y="T13"/>
                  </a:cxn>
                </a:cxnLst>
                <a:rect l="0" t="0" r="r" b="b"/>
                <a:pathLst>
                  <a:path w="1254" h="2632">
                    <a:moveTo>
                      <a:pt x="1236" y="0"/>
                    </a:moveTo>
                    <a:lnTo>
                      <a:pt x="1212" y="0"/>
                    </a:lnTo>
                    <a:lnTo>
                      <a:pt x="0" y="2542"/>
                    </a:lnTo>
                    <a:lnTo>
                      <a:pt x="0" y="2632"/>
                    </a:lnTo>
                    <a:lnTo>
                      <a:pt x="1254" y="7"/>
                    </a:lnTo>
                    <a:lnTo>
                      <a:pt x="1236" y="0"/>
                    </a:lnTo>
                    <a:lnTo>
                      <a:pt x="1236"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36" name="Freeform 60"/>
              <p:cNvSpPr>
                <a:spLocks/>
              </p:cNvSpPr>
              <p:nvPr/>
            </p:nvSpPr>
            <p:spPr bwMode="hidden">
              <a:xfrm>
                <a:off x="0" y="1039"/>
                <a:ext cx="948" cy="1676"/>
              </a:xfrm>
              <a:custGeom>
                <a:avLst/>
                <a:gdLst>
                  <a:gd name="T0" fmla="*/ 930 w 948"/>
                  <a:gd name="T1" fmla="*/ 0 h 1676"/>
                  <a:gd name="T2" fmla="*/ 906 w 948"/>
                  <a:gd name="T3" fmla="*/ 0 h 1676"/>
                  <a:gd name="T4" fmla="*/ 0 w 948"/>
                  <a:gd name="T5" fmla="*/ 1593 h 1676"/>
                  <a:gd name="T6" fmla="*/ 0 w 948"/>
                  <a:gd name="T7" fmla="*/ 1676 h 1676"/>
                  <a:gd name="T8" fmla="*/ 948 w 948"/>
                  <a:gd name="T9" fmla="*/ 5 h 1676"/>
                  <a:gd name="T10" fmla="*/ 930 w 948"/>
                  <a:gd name="T11" fmla="*/ 0 h 1676"/>
                  <a:gd name="T12" fmla="*/ 930 w 948"/>
                  <a:gd name="T13" fmla="*/ 0 h 167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48" h="1676">
                    <a:moveTo>
                      <a:pt x="930" y="0"/>
                    </a:moveTo>
                    <a:lnTo>
                      <a:pt x="906" y="0"/>
                    </a:lnTo>
                    <a:lnTo>
                      <a:pt x="0" y="1593"/>
                    </a:lnTo>
                    <a:lnTo>
                      <a:pt x="0" y="1676"/>
                    </a:lnTo>
                    <a:lnTo>
                      <a:pt x="948" y="5"/>
                    </a:lnTo>
                    <a:lnTo>
                      <a:pt x="93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tr-TR" smtClean="0">
                  <a:solidFill>
                    <a:srgbClr val="EAEAEA"/>
                  </a:solidFill>
                </a:endParaRPr>
              </a:p>
            </p:txBody>
          </p:sp>
          <p:sp>
            <p:nvSpPr>
              <p:cNvPr id="37" name="Freeform 61"/>
              <p:cNvSpPr>
                <a:spLocks/>
              </p:cNvSpPr>
              <p:nvPr/>
            </p:nvSpPr>
            <p:spPr bwMode="hidden">
              <a:xfrm>
                <a:off x="0" y="1039"/>
                <a:ext cx="629" cy="937"/>
              </a:xfrm>
              <a:custGeom>
                <a:avLst/>
                <a:gdLst>
                  <a:gd name="T0" fmla="*/ 606 w 629"/>
                  <a:gd name="T1" fmla="*/ 0 h 937"/>
                  <a:gd name="T2" fmla="*/ 582 w 629"/>
                  <a:gd name="T3" fmla="*/ 0 h 937"/>
                  <a:gd name="T4" fmla="*/ 0 w 629"/>
                  <a:gd name="T5" fmla="*/ 871 h 937"/>
                  <a:gd name="T6" fmla="*/ 0 w 629"/>
                  <a:gd name="T7" fmla="*/ 937 h 937"/>
                  <a:gd name="T8" fmla="*/ 629 w 629"/>
                  <a:gd name="T9" fmla="*/ 4 h 937"/>
                  <a:gd name="T10" fmla="*/ 606 w 629"/>
                  <a:gd name="T11" fmla="*/ 0 h 937"/>
                  <a:gd name="T12" fmla="*/ 606 w 629"/>
                  <a:gd name="T13" fmla="*/ 0 h 9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9" h="937">
                    <a:moveTo>
                      <a:pt x="606" y="0"/>
                    </a:moveTo>
                    <a:lnTo>
                      <a:pt x="582" y="0"/>
                    </a:lnTo>
                    <a:lnTo>
                      <a:pt x="0" y="871"/>
                    </a:lnTo>
                    <a:lnTo>
                      <a:pt x="0" y="937"/>
                    </a:lnTo>
                    <a:lnTo>
                      <a:pt x="629" y="4"/>
                    </a:lnTo>
                    <a:lnTo>
                      <a:pt x="60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tr-TR" smtClean="0">
                  <a:solidFill>
                    <a:srgbClr val="EAEAEA"/>
                  </a:solidFill>
                </a:endParaRPr>
              </a:p>
            </p:txBody>
          </p:sp>
          <p:sp>
            <p:nvSpPr>
              <p:cNvPr id="38" name="Freeform 62"/>
              <p:cNvSpPr>
                <a:spLocks/>
              </p:cNvSpPr>
              <p:nvPr/>
            </p:nvSpPr>
            <p:spPr bwMode="hidden">
              <a:xfrm>
                <a:off x="0" y="1039"/>
                <a:ext cx="305" cy="427"/>
              </a:xfrm>
              <a:custGeom>
                <a:avLst/>
                <a:gdLst>
                  <a:gd name="T0" fmla="*/ 282 w 305"/>
                  <a:gd name="T1" fmla="*/ 0 h 427"/>
                  <a:gd name="T2" fmla="*/ 252 w 305"/>
                  <a:gd name="T3" fmla="*/ 0 h 427"/>
                  <a:gd name="T4" fmla="*/ 0 w 305"/>
                  <a:gd name="T5" fmla="*/ 361 h 427"/>
                  <a:gd name="T6" fmla="*/ 0 w 305"/>
                  <a:gd name="T7" fmla="*/ 427 h 427"/>
                  <a:gd name="T8" fmla="*/ 305 w 305"/>
                  <a:gd name="T9" fmla="*/ 5 h 427"/>
                  <a:gd name="T10" fmla="*/ 282 w 305"/>
                  <a:gd name="T11" fmla="*/ 0 h 427"/>
                  <a:gd name="T12" fmla="*/ 282 w 305"/>
                  <a:gd name="T13" fmla="*/ 0 h 42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5" h="427">
                    <a:moveTo>
                      <a:pt x="282" y="0"/>
                    </a:moveTo>
                    <a:lnTo>
                      <a:pt x="252" y="0"/>
                    </a:lnTo>
                    <a:lnTo>
                      <a:pt x="0" y="361"/>
                    </a:lnTo>
                    <a:lnTo>
                      <a:pt x="0" y="427"/>
                    </a:lnTo>
                    <a:lnTo>
                      <a:pt x="305" y="5"/>
                    </a:lnTo>
                    <a:lnTo>
                      <a:pt x="282"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tr-TR" smtClean="0">
                  <a:solidFill>
                    <a:srgbClr val="EAEAEA"/>
                  </a:solidFill>
                </a:endParaRPr>
              </a:p>
            </p:txBody>
          </p:sp>
          <p:sp>
            <p:nvSpPr>
              <p:cNvPr id="39" name="Freeform 63"/>
              <p:cNvSpPr>
                <a:spLocks/>
              </p:cNvSpPr>
              <p:nvPr/>
            </p:nvSpPr>
            <p:spPr bwMode="hidden">
              <a:xfrm>
                <a:off x="4481" y="1039"/>
                <a:ext cx="1277" cy="2686"/>
              </a:xfrm>
              <a:custGeom>
                <a:avLst/>
                <a:gdLst>
                  <a:gd name="T0" fmla="*/ 41 w 1277"/>
                  <a:gd name="T1" fmla="*/ 0 h 2686"/>
                  <a:gd name="T2" fmla="*/ 17 w 1277"/>
                  <a:gd name="T3" fmla="*/ 0 h 2686"/>
                  <a:gd name="T4" fmla="*/ 0 w 1277"/>
                  <a:gd name="T5" fmla="*/ 4 h 2686"/>
                  <a:gd name="T6" fmla="*/ 1277 w 1277"/>
                  <a:gd name="T7" fmla="*/ 2686 h 2686"/>
                  <a:gd name="T8" fmla="*/ 1277 w 1277"/>
                  <a:gd name="T9" fmla="*/ 2596 h 2686"/>
                  <a:gd name="T10" fmla="*/ 41 w 1277"/>
                  <a:gd name="T11" fmla="*/ 0 h 2686"/>
                  <a:gd name="T12" fmla="*/ 41 w 1277"/>
                  <a:gd name="T13" fmla="*/ 0 h 2686"/>
                </a:gdLst>
                <a:ahLst/>
                <a:cxnLst>
                  <a:cxn ang="0">
                    <a:pos x="T0" y="T1"/>
                  </a:cxn>
                  <a:cxn ang="0">
                    <a:pos x="T2" y="T3"/>
                  </a:cxn>
                  <a:cxn ang="0">
                    <a:pos x="T4" y="T5"/>
                  </a:cxn>
                  <a:cxn ang="0">
                    <a:pos x="T6" y="T7"/>
                  </a:cxn>
                  <a:cxn ang="0">
                    <a:pos x="T8" y="T9"/>
                  </a:cxn>
                  <a:cxn ang="0">
                    <a:pos x="T10" y="T11"/>
                  </a:cxn>
                  <a:cxn ang="0">
                    <a:pos x="T12" y="T13"/>
                  </a:cxn>
                </a:cxnLst>
                <a:rect l="0" t="0" r="r" b="b"/>
                <a:pathLst>
                  <a:path w="1277" h="2686">
                    <a:moveTo>
                      <a:pt x="41" y="0"/>
                    </a:moveTo>
                    <a:lnTo>
                      <a:pt x="17" y="0"/>
                    </a:lnTo>
                    <a:lnTo>
                      <a:pt x="0" y="4"/>
                    </a:lnTo>
                    <a:lnTo>
                      <a:pt x="1277" y="2686"/>
                    </a:lnTo>
                    <a:lnTo>
                      <a:pt x="1277" y="2596"/>
                    </a:lnTo>
                    <a:lnTo>
                      <a:pt x="41" y="0"/>
                    </a:lnTo>
                    <a:lnTo>
                      <a:pt x="41"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40" name="Freeform 64"/>
              <p:cNvSpPr>
                <a:spLocks/>
              </p:cNvSpPr>
              <p:nvPr/>
            </p:nvSpPr>
            <p:spPr bwMode="hidden">
              <a:xfrm>
                <a:off x="4770" y="1039"/>
                <a:ext cx="988" cy="1730"/>
              </a:xfrm>
              <a:custGeom>
                <a:avLst/>
                <a:gdLst>
                  <a:gd name="T0" fmla="*/ 16 w 988"/>
                  <a:gd name="T1" fmla="*/ 0 h 1730"/>
                  <a:gd name="T2" fmla="*/ 0 w 988"/>
                  <a:gd name="T3" fmla="*/ 7 h 1730"/>
                  <a:gd name="T4" fmla="*/ 988 w 988"/>
                  <a:gd name="T5" fmla="*/ 1730 h 1730"/>
                  <a:gd name="T6" fmla="*/ 988 w 988"/>
                  <a:gd name="T7" fmla="*/ 1653 h 1730"/>
                  <a:gd name="T8" fmla="*/ 40 w 988"/>
                  <a:gd name="T9" fmla="*/ 0 h 1730"/>
                  <a:gd name="T10" fmla="*/ 16 w 988"/>
                  <a:gd name="T11" fmla="*/ 0 h 1730"/>
                  <a:gd name="T12" fmla="*/ 16 w 988"/>
                  <a:gd name="T13" fmla="*/ 0 h 173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88" h="1730">
                    <a:moveTo>
                      <a:pt x="16" y="0"/>
                    </a:moveTo>
                    <a:lnTo>
                      <a:pt x="0" y="7"/>
                    </a:lnTo>
                    <a:lnTo>
                      <a:pt x="988" y="1730"/>
                    </a:lnTo>
                    <a:lnTo>
                      <a:pt x="988" y="1653"/>
                    </a:lnTo>
                    <a:lnTo>
                      <a:pt x="40" y="0"/>
                    </a:lnTo>
                    <a:lnTo>
                      <a:pt x="1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tr-TR" smtClean="0">
                  <a:solidFill>
                    <a:srgbClr val="EAEAEA"/>
                  </a:solidFill>
                </a:endParaRPr>
              </a:p>
            </p:txBody>
          </p:sp>
          <p:sp>
            <p:nvSpPr>
              <p:cNvPr id="41" name="Freeform 65"/>
              <p:cNvSpPr>
                <a:spLocks/>
              </p:cNvSpPr>
              <p:nvPr/>
            </p:nvSpPr>
            <p:spPr bwMode="hidden">
              <a:xfrm>
                <a:off x="5088" y="1039"/>
                <a:ext cx="670" cy="997"/>
              </a:xfrm>
              <a:custGeom>
                <a:avLst/>
                <a:gdLst>
                  <a:gd name="T0" fmla="*/ 22 w 670"/>
                  <a:gd name="T1" fmla="*/ 0 h 997"/>
                  <a:gd name="T2" fmla="*/ 0 w 670"/>
                  <a:gd name="T3" fmla="*/ 4 h 997"/>
                  <a:gd name="T4" fmla="*/ 670 w 670"/>
                  <a:gd name="T5" fmla="*/ 997 h 997"/>
                  <a:gd name="T6" fmla="*/ 670 w 670"/>
                  <a:gd name="T7" fmla="*/ 925 h 997"/>
                  <a:gd name="T8" fmla="*/ 46 w 670"/>
                  <a:gd name="T9" fmla="*/ 0 h 997"/>
                  <a:gd name="T10" fmla="*/ 22 w 670"/>
                  <a:gd name="T11" fmla="*/ 0 h 997"/>
                  <a:gd name="T12" fmla="*/ 22 w 670"/>
                  <a:gd name="T13" fmla="*/ 0 h 99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0" h="997">
                    <a:moveTo>
                      <a:pt x="22" y="0"/>
                    </a:moveTo>
                    <a:lnTo>
                      <a:pt x="0" y="4"/>
                    </a:lnTo>
                    <a:lnTo>
                      <a:pt x="670" y="997"/>
                    </a:lnTo>
                    <a:lnTo>
                      <a:pt x="670" y="925"/>
                    </a:lnTo>
                    <a:lnTo>
                      <a:pt x="46" y="0"/>
                    </a:lnTo>
                    <a:lnTo>
                      <a:pt x="22"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tr-TR" smtClean="0">
                  <a:solidFill>
                    <a:srgbClr val="EAEAEA"/>
                  </a:solidFill>
                </a:endParaRPr>
              </a:p>
            </p:txBody>
          </p:sp>
          <p:sp>
            <p:nvSpPr>
              <p:cNvPr id="42" name="Freeform 66"/>
              <p:cNvSpPr>
                <a:spLocks/>
              </p:cNvSpPr>
              <p:nvPr/>
            </p:nvSpPr>
            <p:spPr bwMode="hidden">
              <a:xfrm>
                <a:off x="5412" y="1039"/>
                <a:ext cx="346" cy="487"/>
              </a:xfrm>
              <a:custGeom>
                <a:avLst/>
                <a:gdLst>
                  <a:gd name="T0" fmla="*/ 22 w 346"/>
                  <a:gd name="T1" fmla="*/ 0 h 487"/>
                  <a:gd name="T2" fmla="*/ 0 w 346"/>
                  <a:gd name="T3" fmla="*/ 7 h 487"/>
                  <a:gd name="T4" fmla="*/ 346 w 346"/>
                  <a:gd name="T5" fmla="*/ 487 h 487"/>
                  <a:gd name="T6" fmla="*/ 346 w 346"/>
                  <a:gd name="T7" fmla="*/ 415 h 487"/>
                  <a:gd name="T8" fmla="*/ 46 w 346"/>
                  <a:gd name="T9" fmla="*/ 0 h 487"/>
                  <a:gd name="T10" fmla="*/ 22 w 346"/>
                  <a:gd name="T11" fmla="*/ 0 h 487"/>
                  <a:gd name="T12" fmla="*/ 22 w 346"/>
                  <a:gd name="T13" fmla="*/ 0 h 48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6" h="487">
                    <a:moveTo>
                      <a:pt x="22" y="0"/>
                    </a:moveTo>
                    <a:lnTo>
                      <a:pt x="0" y="7"/>
                    </a:lnTo>
                    <a:lnTo>
                      <a:pt x="346" y="487"/>
                    </a:lnTo>
                    <a:lnTo>
                      <a:pt x="346" y="415"/>
                    </a:lnTo>
                    <a:lnTo>
                      <a:pt x="46" y="0"/>
                    </a:lnTo>
                    <a:lnTo>
                      <a:pt x="22"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tr-TR" smtClean="0">
                  <a:solidFill>
                    <a:srgbClr val="EAEAEA"/>
                  </a:solidFill>
                </a:endParaRPr>
              </a:p>
            </p:txBody>
          </p:sp>
        </p:grpSp>
      </p:grpSp>
      <p:sp>
        <p:nvSpPr>
          <p:cNvPr id="429123" name="Rectangle 67"/>
          <p:cNvSpPr>
            <a:spLocks noGrp="1" noChangeArrowheads="1"/>
          </p:cNvSpPr>
          <p:nvPr>
            <p:ph type="ctrTitle" sz="quarter"/>
          </p:nvPr>
        </p:nvSpPr>
        <p:spPr>
          <a:xfrm>
            <a:off x="455613" y="1920875"/>
            <a:ext cx="8226425" cy="1736725"/>
          </a:xfrm>
        </p:spPr>
        <p:txBody>
          <a:bodyPr anchor="b"/>
          <a:lstStyle>
            <a:lvl1pPr>
              <a:defRPr sz="5400"/>
            </a:lvl1pPr>
          </a:lstStyle>
          <a:p>
            <a:pPr lvl="0"/>
            <a:r>
              <a:rPr lang="tr-TR" altLang="tr-TR" noProof="0" smtClean="0"/>
              <a:t>Click to edit Master title style</a:t>
            </a:r>
          </a:p>
        </p:txBody>
      </p:sp>
      <p:sp>
        <p:nvSpPr>
          <p:cNvPr id="429124" name="Rectangle 68"/>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pPr lvl="0"/>
            <a:r>
              <a:rPr lang="tr-TR" altLang="tr-TR" noProof="0" smtClean="0"/>
              <a:t>Click to edit Master subtitle style</a:t>
            </a:r>
          </a:p>
        </p:txBody>
      </p:sp>
      <p:sp>
        <p:nvSpPr>
          <p:cNvPr id="69" name="Rectangle 69"/>
          <p:cNvSpPr>
            <a:spLocks noGrp="1" noChangeArrowheads="1"/>
          </p:cNvSpPr>
          <p:nvPr>
            <p:ph type="dt" sz="quarter" idx="10"/>
          </p:nvPr>
        </p:nvSpPr>
        <p:spPr/>
        <p:txBody>
          <a:bodyPr/>
          <a:lstStyle>
            <a:lvl1pPr>
              <a:defRPr smtClean="0"/>
            </a:lvl1pPr>
          </a:lstStyle>
          <a:p>
            <a:pPr>
              <a:defRPr/>
            </a:pPr>
            <a:endParaRPr lang="tr-TR" altLang="tr-TR">
              <a:solidFill>
                <a:srgbClr val="EAEAEA"/>
              </a:solidFill>
            </a:endParaRPr>
          </a:p>
        </p:txBody>
      </p:sp>
      <p:sp>
        <p:nvSpPr>
          <p:cNvPr id="70" name="Rectangle 70"/>
          <p:cNvSpPr>
            <a:spLocks noGrp="1" noChangeArrowheads="1"/>
          </p:cNvSpPr>
          <p:nvPr>
            <p:ph type="ftr" sz="quarter" idx="11"/>
          </p:nvPr>
        </p:nvSpPr>
        <p:spPr/>
        <p:txBody>
          <a:bodyPr/>
          <a:lstStyle>
            <a:lvl1pPr>
              <a:defRPr smtClean="0"/>
            </a:lvl1pPr>
          </a:lstStyle>
          <a:p>
            <a:pPr>
              <a:defRPr/>
            </a:pPr>
            <a:endParaRPr lang="tr-TR" altLang="tr-TR">
              <a:solidFill>
                <a:srgbClr val="EAEAEA"/>
              </a:solidFill>
            </a:endParaRPr>
          </a:p>
        </p:txBody>
      </p:sp>
      <p:sp>
        <p:nvSpPr>
          <p:cNvPr id="71" name="Rectangle 71"/>
          <p:cNvSpPr>
            <a:spLocks noGrp="1" noChangeArrowheads="1"/>
          </p:cNvSpPr>
          <p:nvPr>
            <p:ph type="sldNum" sz="quarter" idx="12"/>
          </p:nvPr>
        </p:nvSpPr>
        <p:spPr/>
        <p:txBody>
          <a:bodyPr/>
          <a:lstStyle>
            <a:lvl1pPr>
              <a:defRPr smtClean="0"/>
            </a:lvl1pPr>
          </a:lstStyle>
          <a:p>
            <a:pPr>
              <a:defRPr/>
            </a:pPr>
            <a:fld id="{A16548A4-8AF4-4E52-8DF5-B2B6EC756750}" type="slidenum">
              <a:rPr lang="tr-TR" altLang="tr-TR">
                <a:solidFill>
                  <a:srgbClr val="EAEAEA"/>
                </a:solidFill>
              </a:rPr>
              <a:pPr>
                <a:defRPr/>
              </a:pPr>
              <a:t>‹#›</a:t>
            </a:fld>
            <a:endParaRPr lang="tr-TR" altLang="tr-TR">
              <a:solidFill>
                <a:srgbClr val="EAEAEA"/>
              </a:solidFill>
            </a:endParaRPr>
          </a:p>
        </p:txBody>
      </p:sp>
    </p:spTree>
    <p:extLst>
      <p:ext uri="{BB962C8B-B14F-4D97-AF65-F5344CB8AC3E}">
        <p14:creationId xmlns:p14="http://schemas.microsoft.com/office/powerpoint/2010/main" val="42870894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68"/>
          <p:cNvSpPr>
            <a:spLocks noGrp="1" noChangeArrowheads="1"/>
          </p:cNvSpPr>
          <p:nvPr>
            <p:ph type="dt" sz="half" idx="10"/>
          </p:nvPr>
        </p:nvSpPr>
        <p:spPr>
          <a:ln/>
        </p:spPr>
        <p:txBody>
          <a:bodyPr/>
          <a:lstStyle>
            <a:lvl1pPr>
              <a:defRPr/>
            </a:lvl1pPr>
          </a:lstStyle>
          <a:p>
            <a:pPr>
              <a:defRPr/>
            </a:pPr>
            <a:endParaRPr lang="tr-TR" altLang="tr-TR">
              <a:solidFill>
                <a:srgbClr val="EAEAEA"/>
              </a:solidFill>
            </a:endParaRPr>
          </a:p>
        </p:txBody>
      </p:sp>
      <p:sp>
        <p:nvSpPr>
          <p:cNvPr id="5" name="Rectangle 69"/>
          <p:cNvSpPr>
            <a:spLocks noGrp="1" noChangeArrowheads="1"/>
          </p:cNvSpPr>
          <p:nvPr>
            <p:ph type="ftr" sz="quarter" idx="11"/>
          </p:nvPr>
        </p:nvSpPr>
        <p:spPr>
          <a:ln/>
        </p:spPr>
        <p:txBody>
          <a:bodyPr/>
          <a:lstStyle>
            <a:lvl1pPr>
              <a:defRPr/>
            </a:lvl1pPr>
          </a:lstStyle>
          <a:p>
            <a:pPr>
              <a:defRPr/>
            </a:pPr>
            <a:endParaRPr lang="tr-TR" altLang="tr-TR">
              <a:solidFill>
                <a:srgbClr val="EAEAEA"/>
              </a:solidFill>
            </a:endParaRPr>
          </a:p>
        </p:txBody>
      </p:sp>
      <p:sp>
        <p:nvSpPr>
          <p:cNvPr id="6" name="Rectangle 70"/>
          <p:cNvSpPr>
            <a:spLocks noGrp="1" noChangeArrowheads="1"/>
          </p:cNvSpPr>
          <p:nvPr>
            <p:ph type="sldNum" sz="quarter" idx="12"/>
          </p:nvPr>
        </p:nvSpPr>
        <p:spPr>
          <a:ln/>
        </p:spPr>
        <p:txBody>
          <a:bodyPr/>
          <a:lstStyle>
            <a:lvl1pPr>
              <a:defRPr/>
            </a:lvl1pPr>
          </a:lstStyle>
          <a:p>
            <a:pPr>
              <a:defRPr/>
            </a:pPr>
            <a:fld id="{1661E0A4-69C7-49D5-8E2B-48B4C4A86AE3}" type="slidenum">
              <a:rPr lang="tr-TR" altLang="tr-TR">
                <a:solidFill>
                  <a:srgbClr val="EAEAEA"/>
                </a:solidFill>
              </a:rPr>
              <a:pPr>
                <a:defRPr/>
              </a:pPr>
              <a:t>‹#›</a:t>
            </a:fld>
            <a:endParaRPr lang="tr-TR" altLang="tr-TR">
              <a:solidFill>
                <a:srgbClr val="EAEAEA"/>
              </a:solidFill>
            </a:endParaRPr>
          </a:p>
        </p:txBody>
      </p:sp>
    </p:spTree>
    <p:extLst>
      <p:ext uri="{BB962C8B-B14F-4D97-AF65-F5344CB8AC3E}">
        <p14:creationId xmlns:p14="http://schemas.microsoft.com/office/powerpoint/2010/main" val="18249328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68"/>
          <p:cNvSpPr>
            <a:spLocks noGrp="1" noChangeArrowheads="1"/>
          </p:cNvSpPr>
          <p:nvPr>
            <p:ph type="dt" sz="half" idx="10"/>
          </p:nvPr>
        </p:nvSpPr>
        <p:spPr>
          <a:ln/>
        </p:spPr>
        <p:txBody>
          <a:bodyPr/>
          <a:lstStyle>
            <a:lvl1pPr>
              <a:defRPr/>
            </a:lvl1pPr>
          </a:lstStyle>
          <a:p>
            <a:pPr>
              <a:defRPr/>
            </a:pPr>
            <a:endParaRPr lang="tr-TR" altLang="tr-TR">
              <a:solidFill>
                <a:srgbClr val="EAEAEA"/>
              </a:solidFill>
            </a:endParaRPr>
          </a:p>
        </p:txBody>
      </p:sp>
      <p:sp>
        <p:nvSpPr>
          <p:cNvPr id="5" name="Rectangle 69"/>
          <p:cNvSpPr>
            <a:spLocks noGrp="1" noChangeArrowheads="1"/>
          </p:cNvSpPr>
          <p:nvPr>
            <p:ph type="ftr" sz="quarter" idx="11"/>
          </p:nvPr>
        </p:nvSpPr>
        <p:spPr>
          <a:ln/>
        </p:spPr>
        <p:txBody>
          <a:bodyPr/>
          <a:lstStyle>
            <a:lvl1pPr>
              <a:defRPr/>
            </a:lvl1pPr>
          </a:lstStyle>
          <a:p>
            <a:pPr>
              <a:defRPr/>
            </a:pPr>
            <a:endParaRPr lang="tr-TR" altLang="tr-TR">
              <a:solidFill>
                <a:srgbClr val="EAEAEA"/>
              </a:solidFill>
            </a:endParaRPr>
          </a:p>
        </p:txBody>
      </p:sp>
      <p:sp>
        <p:nvSpPr>
          <p:cNvPr id="6" name="Rectangle 70"/>
          <p:cNvSpPr>
            <a:spLocks noGrp="1" noChangeArrowheads="1"/>
          </p:cNvSpPr>
          <p:nvPr>
            <p:ph type="sldNum" sz="quarter" idx="12"/>
          </p:nvPr>
        </p:nvSpPr>
        <p:spPr>
          <a:ln/>
        </p:spPr>
        <p:txBody>
          <a:bodyPr/>
          <a:lstStyle>
            <a:lvl1pPr>
              <a:defRPr/>
            </a:lvl1pPr>
          </a:lstStyle>
          <a:p>
            <a:pPr>
              <a:defRPr/>
            </a:pPr>
            <a:fld id="{29784A56-59FD-4941-9458-CE1A72F27906}" type="slidenum">
              <a:rPr lang="tr-TR" altLang="tr-TR">
                <a:solidFill>
                  <a:srgbClr val="EAEAEA"/>
                </a:solidFill>
              </a:rPr>
              <a:pPr>
                <a:defRPr/>
              </a:pPr>
              <a:t>‹#›</a:t>
            </a:fld>
            <a:endParaRPr lang="tr-TR" altLang="tr-TR">
              <a:solidFill>
                <a:srgbClr val="EAEAEA"/>
              </a:solidFill>
            </a:endParaRPr>
          </a:p>
        </p:txBody>
      </p:sp>
    </p:spTree>
    <p:extLst>
      <p:ext uri="{BB962C8B-B14F-4D97-AF65-F5344CB8AC3E}">
        <p14:creationId xmlns:p14="http://schemas.microsoft.com/office/powerpoint/2010/main" val="22081548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5613" y="1598613"/>
            <a:ext cx="4037012" cy="4497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5025" y="1598613"/>
            <a:ext cx="4037013" cy="4497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68"/>
          <p:cNvSpPr>
            <a:spLocks noGrp="1" noChangeArrowheads="1"/>
          </p:cNvSpPr>
          <p:nvPr>
            <p:ph type="dt" sz="half" idx="10"/>
          </p:nvPr>
        </p:nvSpPr>
        <p:spPr>
          <a:ln/>
        </p:spPr>
        <p:txBody>
          <a:bodyPr/>
          <a:lstStyle>
            <a:lvl1pPr>
              <a:defRPr/>
            </a:lvl1pPr>
          </a:lstStyle>
          <a:p>
            <a:pPr>
              <a:defRPr/>
            </a:pPr>
            <a:endParaRPr lang="tr-TR" altLang="tr-TR">
              <a:solidFill>
                <a:srgbClr val="EAEAEA"/>
              </a:solidFill>
            </a:endParaRPr>
          </a:p>
        </p:txBody>
      </p:sp>
      <p:sp>
        <p:nvSpPr>
          <p:cNvPr id="6" name="Rectangle 69"/>
          <p:cNvSpPr>
            <a:spLocks noGrp="1" noChangeArrowheads="1"/>
          </p:cNvSpPr>
          <p:nvPr>
            <p:ph type="ftr" sz="quarter" idx="11"/>
          </p:nvPr>
        </p:nvSpPr>
        <p:spPr>
          <a:ln/>
        </p:spPr>
        <p:txBody>
          <a:bodyPr/>
          <a:lstStyle>
            <a:lvl1pPr>
              <a:defRPr/>
            </a:lvl1pPr>
          </a:lstStyle>
          <a:p>
            <a:pPr>
              <a:defRPr/>
            </a:pPr>
            <a:endParaRPr lang="tr-TR" altLang="tr-TR">
              <a:solidFill>
                <a:srgbClr val="EAEAEA"/>
              </a:solidFill>
            </a:endParaRPr>
          </a:p>
        </p:txBody>
      </p:sp>
      <p:sp>
        <p:nvSpPr>
          <p:cNvPr id="7" name="Rectangle 70"/>
          <p:cNvSpPr>
            <a:spLocks noGrp="1" noChangeArrowheads="1"/>
          </p:cNvSpPr>
          <p:nvPr>
            <p:ph type="sldNum" sz="quarter" idx="12"/>
          </p:nvPr>
        </p:nvSpPr>
        <p:spPr>
          <a:ln/>
        </p:spPr>
        <p:txBody>
          <a:bodyPr/>
          <a:lstStyle>
            <a:lvl1pPr>
              <a:defRPr/>
            </a:lvl1pPr>
          </a:lstStyle>
          <a:p>
            <a:pPr>
              <a:defRPr/>
            </a:pPr>
            <a:fld id="{6DAE87C3-1657-45B9-B853-2F57D536F060}" type="slidenum">
              <a:rPr lang="tr-TR" altLang="tr-TR">
                <a:solidFill>
                  <a:srgbClr val="EAEAEA"/>
                </a:solidFill>
              </a:rPr>
              <a:pPr>
                <a:defRPr/>
              </a:pPr>
              <a:t>‹#›</a:t>
            </a:fld>
            <a:endParaRPr lang="tr-TR" altLang="tr-TR">
              <a:solidFill>
                <a:srgbClr val="EAEAEA"/>
              </a:solidFill>
            </a:endParaRPr>
          </a:p>
        </p:txBody>
      </p:sp>
    </p:spTree>
    <p:extLst>
      <p:ext uri="{BB962C8B-B14F-4D97-AF65-F5344CB8AC3E}">
        <p14:creationId xmlns:p14="http://schemas.microsoft.com/office/powerpoint/2010/main" val="14523340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1143000"/>
          </a:xfrm>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68"/>
          <p:cNvSpPr>
            <a:spLocks noGrp="1" noChangeArrowheads="1"/>
          </p:cNvSpPr>
          <p:nvPr>
            <p:ph type="dt" sz="half" idx="10"/>
          </p:nvPr>
        </p:nvSpPr>
        <p:spPr>
          <a:ln/>
        </p:spPr>
        <p:txBody>
          <a:bodyPr/>
          <a:lstStyle>
            <a:lvl1pPr>
              <a:defRPr/>
            </a:lvl1pPr>
          </a:lstStyle>
          <a:p>
            <a:pPr>
              <a:defRPr/>
            </a:pPr>
            <a:endParaRPr lang="tr-TR" altLang="tr-TR">
              <a:solidFill>
                <a:srgbClr val="EAEAEA"/>
              </a:solidFill>
            </a:endParaRPr>
          </a:p>
        </p:txBody>
      </p:sp>
      <p:sp>
        <p:nvSpPr>
          <p:cNvPr id="8" name="Rectangle 69"/>
          <p:cNvSpPr>
            <a:spLocks noGrp="1" noChangeArrowheads="1"/>
          </p:cNvSpPr>
          <p:nvPr>
            <p:ph type="ftr" sz="quarter" idx="11"/>
          </p:nvPr>
        </p:nvSpPr>
        <p:spPr>
          <a:ln/>
        </p:spPr>
        <p:txBody>
          <a:bodyPr/>
          <a:lstStyle>
            <a:lvl1pPr>
              <a:defRPr/>
            </a:lvl1pPr>
          </a:lstStyle>
          <a:p>
            <a:pPr>
              <a:defRPr/>
            </a:pPr>
            <a:endParaRPr lang="tr-TR" altLang="tr-TR">
              <a:solidFill>
                <a:srgbClr val="EAEAEA"/>
              </a:solidFill>
            </a:endParaRPr>
          </a:p>
        </p:txBody>
      </p:sp>
      <p:sp>
        <p:nvSpPr>
          <p:cNvPr id="9" name="Rectangle 70"/>
          <p:cNvSpPr>
            <a:spLocks noGrp="1" noChangeArrowheads="1"/>
          </p:cNvSpPr>
          <p:nvPr>
            <p:ph type="sldNum" sz="quarter" idx="12"/>
          </p:nvPr>
        </p:nvSpPr>
        <p:spPr>
          <a:ln/>
        </p:spPr>
        <p:txBody>
          <a:bodyPr/>
          <a:lstStyle>
            <a:lvl1pPr>
              <a:defRPr/>
            </a:lvl1pPr>
          </a:lstStyle>
          <a:p>
            <a:pPr>
              <a:defRPr/>
            </a:pPr>
            <a:fld id="{91B39A48-9749-4394-BA4C-0DEC4BD29099}" type="slidenum">
              <a:rPr lang="tr-TR" altLang="tr-TR">
                <a:solidFill>
                  <a:srgbClr val="EAEAEA"/>
                </a:solidFill>
              </a:rPr>
              <a:pPr>
                <a:defRPr/>
              </a:pPr>
              <a:t>‹#›</a:t>
            </a:fld>
            <a:endParaRPr lang="tr-TR" altLang="tr-TR">
              <a:solidFill>
                <a:srgbClr val="EAEAEA"/>
              </a:solidFill>
            </a:endParaRPr>
          </a:p>
        </p:txBody>
      </p:sp>
    </p:spTree>
    <p:extLst>
      <p:ext uri="{BB962C8B-B14F-4D97-AF65-F5344CB8AC3E}">
        <p14:creationId xmlns:p14="http://schemas.microsoft.com/office/powerpoint/2010/main" val="38691249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Rectangle 68"/>
          <p:cNvSpPr>
            <a:spLocks noGrp="1" noChangeArrowheads="1"/>
          </p:cNvSpPr>
          <p:nvPr>
            <p:ph type="dt" sz="half" idx="10"/>
          </p:nvPr>
        </p:nvSpPr>
        <p:spPr>
          <a:ln/>
        </p:spPr>
        <p:txBody>
          <a:bodyPr/>
          <a:lstStyle>
            <a:lvl1pPr>
              <a:defRPr/>
            </a:lvl1pPr>
          </a:lstStyle>
          <a:p>
            <a:pPr>
              <a:defRPr/>
            </a:pPr>
            <a:endParaRPr lang="tr-TR" altLang="tr-TR">
              <a:solidFill>
                <a:srgbClr val="EAEAEA"/>
              </a:solidFill>
            </a:endParaRPr>
          </a:p>
        </p:txBody>
      </p:sp>
      <p:sp>
        <p:nvSpPr>
          <p:cNvPr id="4" name="Rectangle 69"/>
          <p:cNvSpPr>
            <a:spLocks noGrp="1" noChangeArrowheads="1"/>
          </p:cNvSpPr>
          <p:nvPr>
            <p:ph type="ftr" sz="quarter" idx="11"/>
          </p:nvPr>
        </p:nvSpPr>
        <p:spPr>
          <a:ln/>
        </p:spPr>
        <p:txBody>
          <a:bodyPr/>
          <a:lstStyle>
            <a:lvl1pPr>
              <a:defRPr/>
            </a:lvl1pPr>
          </a:lstStyle>
          <a:p>
            <a:pPr>
              <a:defRPr/>
            </a:pPr>
            <a:endParaRPr lang="tr-TR" altLang="tr-TR">
              <a:solidFill>
                <a:srgbClr val="EAEAEA"/>
              </a:solidFill>
            </a:endParaRPr>
          </a:p>
        </p:txBody>
      </p:sp>
      <p:sp>
        <p:nvSpPr>
          <p:cNvPr id="5" name="Rectangle 70"/>
          <p:cNvSpPr>
            <a:spLocks noGrp="1" noChangeArrowheads="1"/>
          </p:cNvSpPr>
          <p:nvPr>
            <p:ph type="sldNum" sz="quarter" idx="12"/>
          </p:nvPr>
        </p:nvSpPr>
        <p:spPr>
          <a:ln/>
        </p:spPr>
        <p:txBody>
          <a:bodyPr/>
          <a:lstStyle>
            <a:lvl1pPr>
              <a:defRPr/>
            </a:lvl1pPr>
          </a:lstStyle>
          <a:p>
            <a:pPr>
              <a:defRPr/>
            </a:pPr>
            <a:fld id="{C0D6A3E1-F63C-4B20-8980-B3D39138BF86}" type="slidenum">
              <a:rPr lang="tr-TR" altLang="tr-TR">
                <a:solidFill>
                  <a:srgbClr val="EAEAEA"/>
                </a:solidFill>
              </a:rPr>
              <a:pPr>
                <a:defRPr/>
              </a:pPr>
              <a:t>‹#›</a:t>
            </a:fld>
            <a:endParaRPr lang="tr-TR" altLang="tr-TR">
              <a:solidFill>
                <a:srgbClr val="EAEAEA"/>
              </a:solidFill>
            </a:endParaRPr>
          </a:p>
        </p:txBody>
      </p:sp>
    </p:spTree>
    <p:extLst>
      <p:ext uri="{BB962C8B-B14F-4D97-AF65-F5344CB8AC3E}">
        <p14:creationId xmlns:p14="http://schemas.microsoft.com/office/powerpoint/2010/main" val="35828742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68"/>
          <p:cNvSpPr>
            <a:spLocks noGrp="1" noChangeArrowheads="1"/>
          </p:cNvSpPr>
          <p:nvPr>
            <p:ph type="dt" sz="half" idx="10"/>
          </p:nvPr>
        </p:nvSpPr>
        <p:spPr>
          <a:ln/>
        </p:spPr>
        <p:txBody>
          <a:bodyPr/>
          <a:lstStyle>
            <a:lvl1pPr>
              <a:defRPr/>
            </a:lvl1pPr>
          </a:lstStyle>
          <a:p>
            <a:pPr>
              <a:defRPr/>
            </a:pPr>
            <a:endParaRPr lang="tr-TR" altLang="tr-TR">
              <a:solidFill>
                <a:srgbClr val="EAEAEA"/>
              </a:solidFill>
            </a:endParaRPr>
          </a:p>
        </p:txBody>
      </p:sp>
      <p:sp>
        <p:nvSpPr>
          <p:cNvPr id="3" name="Rectangle 69"/>
          <p:cNvSpPr>
            <a:spLocks noGrp="1" noChangeArrowheads="1"/>
          </p:cNvSpPr>
          <p:nvPr>
            <p:ph type="ftr" sz="quarter" idx="11"/>
          </p:nvPr>
        </p:nvSpPr>
        <p:spPr>
          <a:ln/>
        </p:spPr>
        <p:txBody>
          <a:bodyPr/>
          <a:lstStyle>
            <a:lvl1pPr>
              <a:defRPr/>
            </a:lvl1pPr>
          </a:lstStyle>
          <a:p>
            <a:pPr>
              <a:defRPr/>
            </a:pPr>
            <a:endParaRPr lang="tr-TR" altLang="tr-TR">
              <a:solidFill>
                <a:srgbClr val="EAEAEA"/>
              </a:solidFill>
            </a:endParaRPr>
          </a:p>
        </p:txBody>
      </p:sp>
      <p:sp>
        <p:nvSpPr>
          <p:cNvPr id="4" name="Rectangle 70"/>
          <p:cNvSpPr>
            <a:spLocks noGrp="1" noChangeArrowheads="1"/>
          </p:cNvSpPr>
          <p:nvPr>
            <p:ph type="sldNum" sz="quarter" idx="12"/>
          </p:nvPr>
        </p:nvSpPr>
        <p:spPr>
          <a:ln/>
        </p:spPr>
        <p:txBody>
          <a:bodyPr/>
          <a:lstStyle>
            <a:lvl1pPr>
              <a:defRPr/>
            </a:lvl1pPr>
          </a:lstStyle>
          <a:p>
            <a:pPr>
              <a:defRPr/>
            </a:pPr>
            <a:fld id="{3AE1FE51-3527-469C-A268-910ADF7DAEF2}" type="slidenum">
              <a:rPr lang="tr-TR" altLang="tr-TR">
                <a:solidFill>
                  <a:srgbClr val="EAEAEA"/>
                </a:solidFill>
              </a:rPr>
              <a:pPr>
                <a:defRPr/>
              </a:pPr>
              <a:t>‹#›</a:t>
            </a:fld>
            <a:endParaRPr lang="tr-TR" altLang="tr-TR">
              <a:solidFill>
                <a:srgbClr val="EAEAEA"/>
              </a:solidFill>
            </a:endParaRPr>
          </a:p>
        </p:txBody>
      </p:sp>
    </p:spTree>
    <p:extLst>
      <p:ext uri="{BB962C8B-B14F-4D97-AF65-F5344CB8AC3E}">
        <p14:creationId xmlns:p14="http://schemas.microsoft.com/office/powerpoint/2010/main" val="29051601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68"/>
          <p:cNvSpPr>
            <a:spLocks noGrp="1" noChangeArrowheads="1"/>
          </p:cNvSpPr>
          <p:nvPr>
            <p:ph type="dt" sz="half" idx="10"/>
          </p:nvPr>
        </p:nvSpPr>
        <p:spPr>
          <a:ln/>
        </p:spPr>
        <p:txBody>
          <a:bodyPr/>
          <a:lstStyle>
            <a:lvl1pPr>
              <a:defRPr/>
            </a:lvl1pPr>
          </a:lstStyle>
          <a:p>
            <a:pPr>
              <a:defRPr/>
            </a:pPr>
            <a:endParaRPr lang="tr-TR" altLang="tr-TR">
              <a:solidFill>
                <a:srgbClr val="EAEAEA"/>
              </a:solidFill>
            </a:endParaRPr>
          </a:p>
        </p:txBody>
      </p:sp>
      <p:sp>
        <p:nvSpPr>
          <p:cNvPr id="6" name="Rectangle 69"/>
          <p:cNvSpPr>
            <a:spLocks noGrp="1" noChangeArrowheads="1"/>
          </p:cNvSpPr>
          <p:nvPr>
            <p:ph type="ftr" sz="quarter" idx="11"/>
          </p:nvPr>
        </p:nvSpPr>
        <p:spPr>
          <a:ln/>
        </p:spPr>
        <p:txBody>
          <a:bodyPr/>
          <a:lstStyle>
            <a:lvl1pPr>
              <a:defRPr/>
            </a:lvl1pPr>
          </a:lstStyle>
          <a:p>
            <a:pPr>
              <a:defRPr/>
            </a:pPr>
            <a:endParaRPr lang="tr-TR" altLang="tr-TR">
              <a:solidFill>
                <a:srgbClr val="EAEAEA"/>
              </a:solidFill>
            </a:endParaRPr>
          </a:p>
        </p:txBody>
      </p:sp>
      <p:sp>
        <p:nvSpPr>
          <p:cNvPr id="7" name="Rectangle 70"/>
          <p:cNvSpPr>
            <a:spLocks noGrp="1" noChangeArrowheads="1"/>
          </p:cNvSpPr>
          <p:nvPr>
            <p:ph type="sldNum" sz="quarter" idx="12"/>
          </p:nvPr>
        </p:nvSpPr>
        <p:spPr>
          <a:ln/>
        </p:spPr>
        <p:txBody>
          <a:bodyPr/>
          <a:lstStyle>
            <a:lvl1pPr>
              <a:defRPr/>
            </a:lvl1pPr>
          </a:lstStyle>
          <a:p>
            <a:pPr>
              <a:defRPr/>
            </a:pPr>
            <a:fld id="{EEA177DD-D039-4CA8-8B6F-05BB81D08E1E}" type="slidenum">
              <a:rPr lang="tr-TR" altLang="tr-TR">
                <a:solidFill>
                  <a:srgbClr val="EAEAEA"/>
                </a:solidFill>
              </a:rPr>
              <a:pPr>
                <a:defRPr/>
              </a:pPr>
              <a:t>‹#›</a:t>
            </a:fld>
            <a:endParaRPr lang="tr-TR" altLang="tr-TR">
              <a:solidFill>
                <a:srgbClr val="EAEAEA"/>
              </a:solidFill>
            </a:endParaRPr>
          </a:p>
        </p:txBody>
      </p:sp>
    </p:spTree>
    <p:extLst>
      <p:ext uri="{BB962C8B-B14F-4D97-AF65-F5344CB8AC3E}">
        <p14:creationId xmlns:p14="http://schemas.microsoft.com/office/powerpoint/2010/main" val="30099025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68"/>
          <p:cNvSpPr>
            <a:spLocks noGrp="1" noChangeArrowheads="1"/>
          </p:cNvSpPr>
          <p:nvPr>
            <p:ph type="dt" sz="half" idx="10"/>
          </p:nvPr>
        </p:nvSpPr>
        <p:spPr>
          <a:ln/>
        </p:spPr>
        <p:txBody>
          <a:bodyPr/>
          <a:lstStyle>
            <a:lvl1pPr>
              <a:defRPr/>
            </a:lvl1pPr>
          </a:lstStyle>
          <a:p>
            <a:pPr>
              <a:defRPr/>
            </a:pPr>
            <a:endParaRPr lang="tr-TR" altLang="tr-TR">
              <a:solidFill>
                <a:srgbClr val="EAEAEA"/>
              </a:solidFill>
            </a:endParaRPr>
          </a:p>
        </p:txBody>
      </p:sp>
      <p:sp>
        <p:nvSpPr>
          <p:cNvPr id="6" name="Rectangle 69"/>
          <p:cNvSpPr>
            <a:spLocks noGrp="1" noChangeArrowheads="1"/>
          </p:cNvSpPr>
          <p:nvPr>
            <p:ph type="ftr" sz="quarter" idx="11"/>
          </p:nvPr>
        </p:nvSpPr>
        <p:spPr>
          <a:ln/>
        </p:spPr>
        <p:txBody>
          <a:bodyPr/>
          <a:lstStyle>
            <a:lvl1pPr>
              <a:defRPr/>
            </a:lvl1pPr>
          </a:lstStyle>
          <a:p>
            <a:pPr>
              <a:defRPr/>
            </a:pPr>
            <a:endParaRPr lang="tr-TR" altLang="tr-TR">
              <a:solidFill>
                <a:srgbClr val="EAEAEA"/>
              </a:solidFill>
            </a:endParaRPr>
          </a:p>
        </p:txBody>
      </p:sp>
      <p:sp>
        <p:nvSpPr>
          <p:cNvPr id="7" name="Rectangle 70"/>
          <p:cNvSpPr>
            <a:spLocks noGrp="1" noChangeArrowheads="1"/>
          </p:cNvSpPr>
          <p:nvPr>
            <p:ph type="sldNum" sz="quarter" idx="12"/>
          </p:nvPr>
        </p:nvSpPr>
        <p:spPr>
          <a:ln/>
        </p:spPr>
        <p:txBody>
          <a:bodyPr/>
          <a:lstStyle>
            <a:lvl1pPr>
              <a:defRPr/>
            </a:lvl1pPr>
          </a:lstStyle>
          <a:p>
            <a:pPr>
              <a:defRPr/>
            </a:pPr>
            <a:fld id="{AA1F5857-FC8A-4D35-9D11-CE61F0F4D27C}" type="slidenum">
              <a:rPr lang="tr-TR" altLang="tr-TR">
                <a:solidFill>
                  <a:srgbClr val="EAEAEA"/>
                </a:solidFill>
              </a:rPr>
              <a:pPr>
                <a:defRPr/>
              </a:pPr>
              <a:t>‹#›</a:t>
            </a:fld>
            <a:endParaRPr lang="tr-TR" altLang="tr-TR">
              <a:solidFill>
                <a:srgbClr val="EAEAEA"/>
              </a:solidFill>
            </a:endParaRPr>
          </a:p>
        </p:txBody>
      </p:sp>
    </p:spTree>
    <p:extLst>
      <p:ext uri="{BB962C8B-B14F-4D97-AF65-F5344CB8AC3E}">
        <p14:creationId xmlns:p14="http://schemas.microsoft.com/office/powerpoint/2010/main" val="10511772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68"/>
          <p:cNvSpPr>
            <a:spLocks noGrp="1" noChangeArrowheads="1"/>
          </p:cNvSpPr>
          <p:nvPr>
            <p:ph type="dt" sz="half" idx="10"/>
          </p:nvPr>
        </p:nvSpPr>
        <p:spPr>
          <a:ln/>
        </p:spPr>
        <p:txBody>
          <a:bodyPr/>
          <a:lstStyle>
            <a:lvl1pPr>
              <a:defRPr/>
            </a:lvl1pPr>
          </a:lstStyle>
          <a:p>
            <a:pPr>
              <a:defRPr/>
            </a:pPr>
            <a:endParaRPr lang="tr-TR" altLang="tr-TR">
              <a:solidFill>
                <a:srgbClr val="EAEAEA"/>
              </a:solidFill>
            </a:endParaRPr>
          </a:p>
        </p:txBody>
      </p:sp>
      <p:sp>
        <p:nvSpPr>
          <p:cNvPr id="5" name="Rectangle 69"/>
          <p:cNvSpPr>
            <a:spLocks noGrp="1" noChangeArrowheads="1"/>
          </p:cNvSpPr>
          <p:nvPr>
            <p:ph type="ftr" sz="quarter" idx="11"/>
          </p:nvPr>
        </p:nvSpPr>
        <p:spPr>
          <a:ln/>
        </p:spPr>
        <p:txBody>
          <a:bodyPr/>
          <a:lstStyle>
            <a:lvl1pPr>
              <a:defRPr/>
            </a:lvl1pPr>
          </a:lstStyle>
          <a:p>
            <a:pPr>
              <a:defRPr/>
            </a:pPr>
            <a:endParaRPr lang="tr-TR" altLang="tr-TR">
              <a:solidFill>
                <a:srgbClr val="EAEAEA"/>
              </a:solidFill>
            </a:endParaRPr>
          </a:p>
        </p:txBody>
      </p:sp>
      <p:sp>
        <p:nvSpPr>
          <p:cNvPr id="6" name="Rectangle 70"/>
          <p:cNvSpPr>
            <a:spLocks noGrp="1" noChangeArrowheads="1"/>
          </p:cNvSpPr>
          <p:nvPr>
            <p:ph type="sldNum" sz="quarter" idx="12"/>
          </p:nvPr>
        </p:nvSpPr>
        <p:spPr>
          <a:ln/>
        </p:spPr>
        <p:txBody>
          <a:bodyPr/>
          <a:lstStyle>
            <a:lvl1pPr>
              <a:defRPr/>
            </a:lvl1pPr>
          </a:lstStyle>
          <a:p>
            <a:pPr>
              <a:defRPr/>
            </a:pPr>
            <a:fld id="{B801FC5D-8B30-48FE-A8BC-858B3B2619E4}" type="slidenum">
              <a:rPr lang="tr-TR" altLang="tr-TR">
                <a:solidFill>
                  <a:srgbClr val="EAEAEA"/>
                </a:solidFill>
              </a:rPr>
              <a:pPr>
                <a:defRPr/>
              </a:pPr>
              <a:t>‹#›</a:t>
            </a:fld>
            <a:endParaRPr lang="tr-TR" altLang="tr-TR">
              <a:solidFill>
                <a:srgbClr val="EAEAEA"/>
              </a:solidFill>
            </a:endParaRPr>
          </a:p>
        </p:txBody>
      </p:sp>
    </p:spTree>
    <p:extLst>
      <p:ext uri="{BB962C8B-B14F-4D97-AF65-F5344CB8AC3E}">
        <p14:creationId xmlns:p14="http://schemas.microsoft.com/office/powerpoint/2010/main" val="3661271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6225" y="273050"/>
            <a:ext cx="2055813" cy="5822950"/>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5613" y="273050"/>
            <a:ext cx="6018212" cy="582295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68"/>
          <p:cNvSpPr>
            <a:spLocks noGrp="1" noChangeArrowheads="1"/>
          </p:cNvSpPr>
          <p:nvPr>
            <p:ph type="dt" sz="half" idx="10"/>
          </p:nvPr>
        </p:nvSpPr>
        <p:spPr>
          <a:ln/>
        </p:spPr>
        <p:txBody>
          <a:bodyPr/>
          <a:lstStyle>
            <a:lvl1pPr>
              <a:defRPr/>
            </a:lvl1pPr>
          </a:lstStyle>
          <a:p>
            <a:pPr>
              <a:defRPr/>
            </a:pPr>
            <a:endParaRPr lang="tr-TR" altLang="tr-TR">
              <a:solidFill>
                <a:srgbClr val="EAEAEA"/>
              </a:solidFill>
            </a:endParaRPr>
          </a:p>
        </p:txBody>
      </p:sp>
      <p:sp>
        <p:nvSpPr>
          <p:cNvPr id="5" name="Rectangle 69"/>
          <p:cNvSpPr>
            <a:spLocks noGrp="1" noChangeArrowheads="1"/>
          </p:cNvSpPr>
          <p:nvPr>
            <p:ph type="ftr" sz="quarter" idx="11"/>
          </p:nvPr>
        </p:nvSpPr>
        <p:spPr>
          <a:ln/>
        </p:spPr>
        <p:txBody>
          <a:bodyPr/>
          <a:lstStyle>
            <a:lvl1pPr>
              <a:defRPr/>
            </a:lvl1pPr>
          </a:lstStyle>
          <a:p>
            <a:pPr>
              <a:defRPr/>
            </a:pPr>
            <a:endParaRPr lang="tr-TR" altLang="tr-TR">
              <a:solidFill>
                <a:srgbClr val="EAEAEA"/>
              </a:solidFill>
            </a:endParaRPr>
          </a:p>
        </p:txBody>
      </p:sp>
      <p:sp>
        <p:nvSpPr>
          <p:cNvPr id="6" name="Rectangle 70"/>
          <p:cNvSpPr>
            <a:spLocks noGrp="1" noChangeArrowheads="1"/>
          </p:cNvSpPr>
          <p:nvPr>
            <p:ph type="sldNum" sz="quarter" idx="12"/>
          </p:nvPr>
        </p:nvSpPr>
        <p:spPr>
          <a:ln/>
        </p:spPr>
        <p:txBody>
          <a:bodyPr/>
          <a:lstStyle>
            <a:lvl1pPr>
              <a:defRPr/>
            </a:lvl1pPr>
          </a:lstStyle>
          <a:p>
            <a:pPr>
              <a:defRPr/>
            </a:pPr>
            <a:fld id="{60586AAC-BC44-48AA-B8CE-4F5B371CC85C}" type="slidenum">
              <a:rPr lang="tr-TR" altLang="tr-TR">
                <a:solidFill>
                  <a:srgbClr val="EAEAEA"/>
                </a:solidFill>
              </a:rPr>
              <a:pPr>
                <a:defRPr/>
              </a:pPr>
              <a:t>‹#›</a:t>
            </a:fld>
            <a:endParaRPr lang="tr-TR" altLang="tr-TR">
              <a:solidFill>
                <a:srgbClr val="EAEAEA"/>
              </a:solidFill>
            </a:endParaRPr>
          </a:p>
        </p:txBody>
      </p:sp>
    </p:spTree>
    <p:extLst>
      <p:ext uri="{BB962C8B-B14F-4D97-AF65-F5344CB8AC3E}">
        <p14:creationId xmlns:p14="http://schemas.microsoft.com/office/powerpoint/2010/main" val="22668404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Başlık, Metin ve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5613" y="273050"/>
            <a:ext cx="8226425" cy="1143000"/>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455613" y="1598613"/>
            <a:ext cx="4037012" cy="4497387"/>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5025" y="1598613"/>
            <a:ext cx="4037013" cy="4497387"/>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68"/>
          <p:cNvSpPr>
            <a:spLocks noGrp="1" noChangeArrowheads="1"/>
          </p:cNvSpPr>
          <p:nvPr>
            <p:ph type="dt" sz="half" idx="10"/>
          </p:nvPr>
        </p:nvSpPr>
        <p:spPr>
          <a:ln/>
        </p:spPr>
        <p:txBody>
          <a:bodyPr/>
          <a:lstStyle>
            <a:lvl1pPr>
              <a:defRPr/>
            </a:lvl1pPr>
          </a:lstStyle>
          <a:p>
            <a:pPr>
              <a:defRPr/>
            </a:pPr>
            <a:endParaRPr lang="tr-TR" altLang="tr-TR">
              <a:solidFill>
                <a:srgbClr val="EAEAEA"/>
              </a:solidFill>
            </a:endParaRPr>
          </a:p>
        </p:txBody>
      </p:sp>
      <p:sp>
        <p:nvSpPr>
          <p:cNvPr id="6" name="Rectangle 69"/>
          <p:cNvSpPr>
            <a:spLocks noGrp="1" noChangeArrowheads="1"/>
          </p:cNvSpPr>
          <p:nvPr>
            <p:ph type="ftr" sz="quarter" idx="11"/>
          </p:nvPr>
        </p:nvSpPr>
        <p:spPr>
          <a:ln/>
        </p:spPr>
        <p:txBody>
          <a:bodyPr/>
          <a:lstStyle>
            <a:lvl1pPr>
              <a:defRPr/>
            </a:lvl1pPr>
          </a:lstStyle>
          <a:p>
            <a:pPr>
              <a:defRPr/>
            </a:pPr>
            <a:endParaRPr lang="tr-TR" altLang="tr-TR">
              <a:solidFill>
                <a:srgbClr val="EAEAEA"/>
              </a:solidFill>
            </a:endParaRPr>
          </a:p>
        </p:txBody>
      </p:sp>
      <p:sp>
        <p:nvSpPr>
          <p:cNvPr id="7" name="Rectangle 70"/>
          <p:cNvSpPr>
            <a:spLocks noGrp="1" noChangeArrowheads="1"/>
          </p:cNvSpPr>
          <p:nvPr>
            <p:ph type="sldNum" sz="quarter" idx="12"/>
          </p:nvPr>
        </p:nvSpPr>
        <p:spPr>
          <a:ln/>
        </p:spPr>
        <p:txBody>
          <a:bodyPr/>
          <a:lstStyle>
            <a:lvl1pPr>
              <a:defRPr/>
            </a:lvl1pPr>
          </a:lstStyle>
          <a:p>
            <a:pPr>
              <a:defRPr/>
            </a:pPr>
            <a:fld id="{5266263B-11B5-4E4C-94B4-6D33E92AF289}" type="slidenum">
              <a:rPr lang="tr-TR" altLang="tr-TR">
                <a:solidFill>
                  <a:srgbClr val="EAEAEA"/>
                </a:solidFill>
              </a:rPr>
              <a:pPr>
                <a:defRPr/>
              </a:pPr>
              <a:t>‹#›</a:t>
            </a:fld>
            <a:endParaRPr lang="tr-TR" altLang="tr-TR">
              <a:solidFill>
                <a:srgbClr val="EAEAEA"/>
              </a:solidFill>
            </a:endParaRPr>
          </a:p>
        </p:txBody>
      </p:sp>
    </p:spTree>
    <p:extLst>
      <p:ext uri="{BB962C8B-B14F-4D97-AF65-F5344CB8AC3E}">
        <p14:creationId xmlns:p14="http://schemas.microsoft.com/office/powerpoint/2010/main" val="3048088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TwoObj" preserve="1">
  <p:cSld name="Başlık, Metin ve 2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5613" y="273050"/>
            <a:ext cx="8226425" cy="1143000"/>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455613" y="1598613"/>
            <a:ext cx="4037012" cy="4497387"/>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quarter" idx="2"/>
          </p:nvPr>
        </p:nvSpPr>
        <p:spPr>
          <a:xfrm>
            <a:off x="4645025" y="1598613"/>
            <a:ext cx="4037013" cy="21717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İçerik Yer Tutucusu 4"/>
          <p:cNvSpPr>
            <a:spLocks noGrp="1"/>
          </p:cNvSpPr>
          <p:nvPr>
            <p:ph sz="quarter" idx="3"/>
          </p:nvPr>
        </p:nvSpPr>
        <p:spPr>
          <a:xfrm>
            <a:off x="4645025" y="3922713"/>
            <a:ext cx="4037013" cy="2173287"/>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Rectangle 68"/>
          <p:cNvSpPr>
            <a:spLocks noGrp="1" noChangeArrowheads="1"/>
          </p:cNvSpPr>
          <p:nvPr>
            <p:ph type="dt" sz="half" idx="10"/>
          </p:nvPr>
        </p:nvSpPr>
        <p:spPr>
          <a:ln/>
        </p:spPr>
        <p:txBody>
          <a:bodyPr/>
          <a:lstStyle>
            <a:lvl1pPr>
              <a:defRPr/>
            </a:lvl1pPr>
          </a:lstStyle>
          <a:p>
            <a:pPr>
              <a:defRPr/>
            </a:pPr>
            <a:endParaRPr lang="tr-TR" altLang="tr-TR">
              <a:solidFill>
                <a:srgbClr val="EAEAEA"/>
              </a:solidFill>
            </a:endParaRPr>
          </a:p>
        </p:txBody>
      </p:sp>
      <p:sp>
        <p:nvSpPr>
          <p:cNvPr id="7" name="Rectangle 69"/>
          <p:cNvSpPr>
            <a:spLocks noGrp="1" noChangeArrowheads="1"/>
          </p:cNvSpPr>
          <p:nvPr>
            <p:ph type="ftr" sz="quarter" idx="11"/>
          </p:nvPr>
        </p:nvSpPr>
        <p:spPr>
          <a:ln/>
        </p:spPr>
        <p:txBody>
          <a:bodyPr/>
          <a:lstStyle>
            <a:lvl1pPr>
              <a:defRPr/>
            </a:lvl1pPr>
          </a:lstStyle>
          <a:p>
            <a:pPr>
              <a:defRPr/>
            </a:pPr>
            <a:endParaRPr lang="tr-TR" altLang="tr-TR">
              <a:solidFill>
                <a:srgbClr val="EAEAEA"/>
              </a:solidFill>
            </a:endParaRPr>
          </a:p>
        </p:txBody>
      </p:sp>
      <p:sp>
        <p:nvSpPr>
          <p:cNvPr id="8" name="Rectangle 70"/>
          <p:cNvSpPr>
            <a:spLocks noGrp="1" noChangeArrowheads="1"/>
          </p:cNvSpPr>
          <p:nvPr>
            <p:ph type="sldNum" sz="quarter" idx="12"/>
          </p:nvPr>
        </p:nvSpPr>
        <p:spPr>
          <a:ln/>
        </p:spPr>
        <p:txBody>
          <a:bodyPr/>
          <a:lstStyle>
            <a:lvl1pPr>
              <a:defRPr/>
            </a:lvl1pPr>
          </a:lstStyle>
          <a:p>
            <a:pPr>
              <a:defRPr/>
            </a:pPr>
            <a:fld id="{BCB1D506-52F1-43EB-8BD3-19846BF8A485}" type="slidenum">
              <a:rPr lang="tr-TR" altLang="tr-TR">
                <a:solidFill>
                  <a:srgbClr val="EAEAEA"/>
                </a:solidFill>
              </a:rPr>
              <a:pPr>
                <a:defRPr/>
              </a:pPr>
              <a:t>‹#›</a:t>
            </a:fld>
            <a:endParaRPr lang="tr-TR" altLang="tr-TR">
              <a:solidFill>
                <a:srgbClr val="EAEAEA"/>
              </a:solidFill>
            </a:endParaRPr>
          </a:p>
        </p:txBody>
      </p:sp>
    </p:spTree>
    <p:extLst>
      <p:ext uri="{BB962C8B-B14F-4D97-AF65-F5344CB8AC3E}">
        <p14:creationId xmlns:p14="http://schemas.microsoft.com/office/powerpoint/2010/main" val="12581712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fourObj" preserve="1">
  <p:cSld name="Başlık, 4 İçerik">
    <p:spTree>
      <p:nvGrpSpPr>
        <p:cNvPr id="1" name=""/>
        <p:cNvGrpSpPr/>
        <p:nvPr/>
      </p:nvGrpSpPr>
      <p:grpSpPr>
        <a:xfrm>
          <a:off x="0" y="0"/>
          <a:ext cx="0" cy="0"/>
          <a:chOff x="0" y="0"/>
          <a:chExt cx="0" cy="0"/>
        </a:xfrm>
      </p:grpSpPr>
      <p:sp>
        <p:nvSpPr>
          <p:cNvPr id="2" name="Başlık 1"/>
          <p:cNvSpPr>
            <a:spLocks noGrp="1"/>
          </p:cNvSpPr>
          <p:nvPr>
            <p:ph type="title" sz="quarter"/>
          </p:nvPr>
        </p:nvSpPr>
        <p:spPr>
          <a:xfrm>
            <a:off x="455613" y="273050"/>
            <a:ext cx="8226425" cy="1143000"/>
          </a:xfrm>
        </p:spPr>
        <p:txBody>
          <a:bodyPr/>
          <a:lstStyle/>
          <a:p>
            <a:r>
              <a:rPr lang="tr-TR" smtClean="0"/>
              <a:t>Asıl başlık stili için tıklatın</a:t>
            </a:r>
            <a:endParaRPr lang="tr-TR"/>
          </a:p>
        </p:txBody>
      </p:sp>
      <p:sp>
        <p:nvSpPr>
          <p:cNvPr id="3" name="İçerik Yer Tutucusu 2"/>
          <p:cNvSpPr>
            <a:spLocks noGrp="1"/>
          </p:cNvSpPr>
          <p:nvPr>
            <p:ph sz="quarter" idx="1"/>
          </p:nvPr>
        </p:nvSpPr>
        <p:spPr>
          <a:xfrm>
            <a:off x="455613" y="1598613"/>
            <a:ext cx="4037012" cy="21717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quarter" idx="2"/>
          </p:nvPr>
        </p:nvSpPr>
        <p:spPr>
          <a:xfrm>
            <a:off x="4645025" y="1598613"/>
            <a:ext cx="4037013" cy="21717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İçerik Yer Tutucusu 4"/>
          <p:cNvSpPr>
            <a:spLocks noGrp="1"/>
          </p:cNvSpPr>
          <p:nvPr>
            <p:ph sz="quarter" idx="3"/>
          </p:nvPr>
        </p:nvSpPr>
        <p:spPr>
          <a:xfrm>
            <a:off x="455613" y="3922713"/>
            <a:ext cx="4037012" cy="2173287"/>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İçerik Yer Tutucusu 5"/>
          <p:cNvSpPr>
            <a:spLocks noGrp="1"/>
          </p:cNvSpPr>
          <p:nvPr>
            <p:ph sz="quarter" idx="4"/>
          </p:nvPr>
        </p:nvSpPr>
        <p:spPr>
          <a:xfrm>
            <a:off x="4645025" y="3922713"/>
            <a:ext cx="4037013" cy="2173287"/>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68"/>
          <p:cNvSpPr>
            <a:spLocks noGrp="1" noChangeArrowheads="1"/>
          </p:cNvSpPr>
          <p:nvPr>
            <p:ph type="dt" sz="half" idx="10"/>
          </p:nvPr>
        </p:nvSpPr>
        <p:spPr>
          <a:ln/>
        </p:spPr>
        <p:txBody>
          <a:bodyPr/>
          <a:lstStyle>
            <a:lvl1pPr>
              <a:defRPr/>
            </a:lvl1pPr>
          </a:lstStyle>
          <a:p>
            <a:pPr>
              <a:defRPr/>
            </a:pPr>
            <a:endParaRPr lang="tr-TR" altLang="tr-TR">
              <a:solidFill>
                <a:srgbClr val="EAEAEA"/>
              </a:solidFill>
            </a:endParaRPr>
          </a:p>
        </p:txBody>
      </p:sp>
      <p:sp>
        <p:nvSpPr>
          <p:cNvPr id="8" name="Rectangle 69"/>
          <p:cNvSpPr>
            <a:spLocks noGrp="1" noChangeArrowheads="1"/>
          </p:cNvSpPr>
          <p:nvPr>
            <p:ph type="ftr" sz="quarter" idx="11"/>
          </p:nvPr>
        </p:nvSpPr>
        <p:spPr>
          <a:ln/>
        </p:spPr>
        <p:txBody>
          <a:bodyPr/>
          <a:lstStyle>
            <a:lvl1pPr>
              <a:defRPr/>
            </a:lvl1pPr>
          </a:lstStyle>
          <a:p>
            <a:pPr>
              <a:defRPr/>
            </a:pPr>
            <a:endParaRPr lang="tr-TR" altLang="tr-TR">
              <a:solidFill>
                <a:srgbClr val="EAEAEA"/>
              </a:solidFill>
            </a:endParaRPr>
          </a:p>
        </p:txBody>
      </p:sp>
      <p:sp>
        <p:nvSpPr>
          <p:cNvPr id="9" name="Rectangle 70"/>
          <p:cNvSpPr>
            <a:spLocks noGrp="1" noChangeArrowheads="1"/>
          </p:cNvSpPr>
          <p:nvPr>
            <p:ph type="sldNum" sz="quarter" idx="12"/>
          </p:nvPr>
        </p:nvSpPr>
        <p:spPr>
          <a:ln/>
        </p:spPr>
        <p:txBody>
          <a:bodyPr/>
          <a:lstStyle>
            <a:lvl1pPr>
              <a:defRPr/>
            </a:lvl1pPr>
          </a:lstStyle>
          <a:p>
            <a:pPr>
              <a:defRPr/>
            </a:pPr>
            <a:fld id="{B42D0A1E-8493-4E3B-BCD7-D6B7E3E62490}" type="slidenum">
              <a:rPr lang="tr-TR" altLang="tr-TR">
                <a:solidFill>
                  <a:srgbClr val="EAEAEA"/>
                </a:solidFill>
              </a:rPr>
              <a:pPr>
                <a:defRPr/>
              </a:pPr>
              <a:t>‹#›</a:t>
            </a:fld>
            <a:endParaRPr lang="tr-TR" altLang="tr-TR">
              <a:solidFill>
                <a:srgbClr val="EAEAEA"/>
              </a:solidFill>
            </a:endParaRPr>
          </a:p>
        </p:txBody>
      </p:sp>
    </p:spTree>
    <p:extLst>
      <p:ext uri="{BB962C8B-B14F-4D97-AF65-F5344CB8AC3E}">
        <p14:creationId xmlns:p14="http://schemas.microsoft.com/office/powerpoint/2010/main" val="1371346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AndTwoObj" preserve="1">
  <p:cSld name="Başlık, İçerik ve 2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5613" y="273050"/>
            <a:ext cx="8226425" cy="1143000"/>
          </a:xfrm>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5613" y="1598613"/>
            <a:ext cx="4037012" cy="4497387"/>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quarter" idx="2"/>
          </p:nvPr>
        </p:nvSpPr>
        <p:spPr>
          <a:xfrm>
            <a:off x="4645025" y="1598613"/>
            <a:ext cx="4037013" cy="21717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İçerik Yer Tutucusu 4"/>
          <p:cNvSpPr>
            <a:spLocks noGrp="1"/>
          </p:cNvSpPr>
          <p:nvPr>
            <p:ph sz="quarter" idx="3"/>
          </p:nvPr>
        </p:nvSpPr>
        <p:spPr>
          <a:xfrm>
            <a:off x="4645025" y="3922713"/>
            <a:ext cx="4037013" cy="2173287"/>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Rectangle 68"/>
          <p:cNvSpPr>
            <a:spLocks noGrp="1" noChangeArrowheads="1"/>
          </p:cNvSpPr>
          <p:nvPr>
            <p:ph type="dt" sz="half" idx="10"/>
          </p:nvPr>
        </p:nvSpPr>
        <p:spPr>
          <a:ln/>
        </p:spPr>
        <p:txBody>
          <a:bodyPr/>
          <a:lstStyle>
            <a:lvl1pPr>
              <a:defRPr/>
            </a:lvl1pPr>
          </a:lstStyle>
          <a:p>
            <a:pPr>
              <a:defRPr/>
            </a:pPr>
            <a:endParaRPr lang="tr-TR" altLang="tr-TR">
              <a:solidFill>
                <a:srgbClr val="EAEAEA"/>
              </a:solidFill>
            </a:endParaRPr>
          </a:p>
        </p:txBody>
      </p:sp>
      <p:sp>
        <p:nvSpPr>
          <p:cNvPr id="7" name="Rectangle 69"/>
          <p:cNvSpPr>
            <a:spLocks noGrp="1" noChangeArrowheads="1"/>
          </p:cNvSpPr>
          <p:nvPr>
            <p:ph type="ftr" sz="quarter" idx="11"/>
          </p:nvPr>
        </p:nvSpPr>
        <p:spPr>
          <a:ln/>
        </p:spPr>
        <p:txBody>
          <a:bodyPr/>
          <a:lstStyle>
            <a:lvl1pPr>
              <a:defRPr/>
            </a:lvl1pPr>
          </a:lstStyle>
          <a:p>
            <a:pPr>
              <a:defRPr/>
            </a:pPr>
            <a:endParaRPr lang="tr-TR" altLang="tr-TR">
              <a:solidFill>
                <a:srgbClr val="EAEAEA"/>
              </a:solidFill>
            </a:endParaRPr>
          </a:p>
        </p:txBody>
      </p:sp>
      <p:sp>
        <p:nvSpPr>
          <p:cNvPr id="8" name="Rectangle 70"/>
          <p:cNvSpPr>
            <a:spLocks noGrp="1" noChangeArrowheads="1"/>
          </p:cNvSpPr>
          <p:nvPr>
            <p:ph type="sldNum" sz="quarter" idx="12"/>
          </p:nvPr>
        </p:nvSpPr>
        <p:spPr>
          <a:ln/>
        </p:spPr>
        <p:txBody>
          <a:bodyPr/>
          <a:lstStyle>
            <a:lvl1pPr>
              <a:defRPr/>
            </a:lvl1pPr>
          </a:lstStyle>
          <a:p>
            <a:pPr>
              <a:defRPr/>
            </a:pPr>
            <a:fld id="{4A9F3B25-6E13-4A93-BC46-5C38681EF4C1}" type="slidenum">
              <a:rPr lang="tr-TR" altLang="tr-TR">
                <a:solidFill>
                  <a:srgbClr val="EAEAEA"/>
                </a:solidFill>
              </a:rPr>
              <a:pPr>
                <a:defRPr/>
              </a:pPr>
              <a:t>‹#›</a:t>
            </a:fld>
            <a:endParaRPr lang="tr-TR" altLang="tr-TR">
              <a:solidFill>
                <a:srgbClr val="EAEAEA"/>
              </a:solidFill>
            </a:endParaRPr>
          </a:p>
        </p:txBody>
      </p:sp>
    </p:spTree>
    <p:extLst>
      <p:ext uri="{BB962C8B-B14F-4D97-AF65-F5344CB8AC3E}">
        <p14:creationId xmlns:p14="http://schemas.microsoft.com/office/powerpoint/2010/main" val="36271796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03.03.2020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414161"/>
            </a:gs>
            <a:gs pos="100000">
              <a:schemeClr val="bg1"/>
            </a:gs>
          </a:gsLst>
          <a:lin ang="54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9142413" cy="6856413"/>
            <a:chOff x="0" y="0"/>
            <a:chExt cx="5759" cy="4319"/>
          </a:xfrm>
        </p:grpSpPr>
        <p:sp>
          <p:nvSpPr>
            <p:cNvPr id="428035" name="Freeform 3"/>
            <p:cNvSpPr>
              <a:spLocks/>
            </p:cNvSpPr>
            <p:nvPr userDrawn="1"/>
          </p:nvSpPr>
          <p:spPr bwMode="hidden">
            <a:xfrm>
              <a:off x="0" y="0"/>
              <a:ext cx="5758" cy="1043"/>
            </a:xfrm>
            <a:custGeom>
              <a:avLst/>
              <a:gdLst>
                <a:gd name="T0" fmla="*/ 5740 w 5740"/>
                <a:gd name="T1" fmla="*/ 1043 h 1043"/>
                <a:gd name="T2" fmla="*/ 0 w 5740"/>
                <a:gd name="T3" fmla="*/ 1043 h 1043"/>
                <a:gd name="T4" fmla="*/ 0 w 5740"/>
                <a:gd name="T5" fmla="*/ 0 h 1043"/>
                <a:gd name="T6" fmla="*/ 5740 w 5740"/>
                <a:gd name="T7" fmla="*/ 0 h 1043"/>
                <a:gd name="T8" fmla="*/ 5740 w 5740"/>
                <a:gd name="T9" fmla="*/ 1043 h 1043"/>
                <a:gd name="T10" fmla="*/ 5740 w 5740"/>
                <a:gd name="T11" fmla="*/ 1043 h 1043"/>
              </a:gdLst>
              <a:ahLst/>
              <a:cxnLst>
                <a:cxn ang="0">
                  <a:pos x="T0" y="T1"/>
                </a:cxn>
                <a:cxn ang="0">
                  <a:pos x="T2" y="T3"/>
                </a:cxn>
                <a:cxn ang="0">
                  <a:pos x="T4" y="T5"/>
                </a:cxn>
                <a:cxn ang="0">
                  <a:pos x="T6" y="T7"/>
                </a:cxn>
                <a:cxn ang="0">
                  <a:pos x="T8" y="T9"/>
                </a:cxn>
                <a:cxn ang="0">
                  <a:pos x="T10" y="T11"/>
                </a:cxn>
              </a:cxnLst>
              <a:rect l="0" t="0" r="r" b="b"/>
              <a:pathLst>
                <a:path w="5740" h="1043">
                  <a:moveTo>
                    <a:pt x="5740" y="1043"/>
                  </a:moveTo>
                  <a:lnTo>
                    <a:pt x="0" y="1043"/>
                  </a:lnTo>
                  <a:lnTo>
                    <a:pt x="0" y="0"/>
                  </a:lnTo>
                  <a:lnTo>
                    <a:pt x="5740" y="0"/>
                  </a:lnTo>
                  <a:lnTo>
                    <a:pt x="5740" y="1043"/>
                  </a:lnTo>
                  <a:lnTo>
                    <a:pt x="5740" y="1043"/>
                  </a:lnTo>
                  <a:close/>
                </a:path>
              </a:pathLst>
            </a:custGeom>
            <a:gradFill rotWithShape="0">
              <a:gsLst>
                <a:gs pos="0">
                  <a:schemeClr val="bg1"/>
                </a:gs>
                <a:gs pos="100000">
                  <a:schemeClr val="bg1">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grpSp>
          <p:nvGrpSpPr>
            <p:cNvPr id="1033" name="Group 4"/>
            <p:cNvGrpSpPr>
              <a:grpSpLocks/>
            </p:cNvGrpSpPr>
            <p:nvPr userDrawn="1"/>
          </p:nvGrpSpPr>
          <p:grpSpPr bwMode="auto">
            <a:xfrm>
              <a:off x="0" y="0"/>
              <a:ext cx="5759" cy="4319"/>
              <a:chOff x="0" y="0"/>
              <a:chExt cx="5759" cy="4319"/>
            </a:xfrm>
          </p:grpSpPr>
          <p:sp>
            <p:nvSpPr>
              <p:cNvPr id="428037" name="Freeform 5"/>
              <p:cNvSpPr>
                <a:spLocks/>
              </p:cNvSpPr>
              <p:nvPr userDrawn="1"/>
            </p:nvSpPr>
            <p:spPr bwMode="hidden">
              <a:xfrm>
                <a:off x="1" y="1040"/>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428038" name="Freeform 6"/>
              <p:cNvSpPr>
                <a:spLocks/>
              </p:cNvSpPr>
              <p:nvPr userDrawn="1"/>
            </p:nvSpPr>
            <p:spPr bwMode="hidden">
              <a:xfrm>
                <a:off x="0" y="3988"/>
                <a:ext cx="5758" cy="42"/>
              </a:xfrm>
              <a:custGeom>
                <a:avLst/>
                <a:gdLst>
                  <a:gd name="T0" fmla="*/ 0 w 5740"/>
                  <a:gd name="T1" fmla="*/ 42 h 42"/>
                  <a:gd name="T2" fmla="*/ 5740 w 5740"/>
                  <a:gd name="T3" fmla="*/ 42 h 42"/>
                  <a:gd name="T4" fmla="*/ 5740 w 5740"/>
                  <a:gd name="T5" fmla="*/ 0 h 42"/>
                  <a:gd name="T6" fmla="*/ 0 w 5740"/>
                  <a:gd name="T7" fmla="*/ 0 h 42"/>
                  <a:gd name="T8" fmla="*/ 0 w 5740"/>
                  <a:gd name="T9" fmla="*/ 42 h 42"/>
                  <a:gd name="T10" fmla="*/ 0 w 5740"/>
                  <a:gd name="T11" fmla="*/ 42 h 42"/>
                </a:gdLst>
                <a:ahLst/>
                <a:cxnLst>
                  <a:cxn ang="0">
                    <a:pos x="T0" y="T1"/>
                  </a:cxn>
                  <a:cxn ang="0">
                    <a:pos x="T2" y="T3"/>
                  </a:cxn>
                  <a:cxn ang="0">
                    <a:pos x="T4" y="T5"/>
                  </a:cxn>
                  <a:cxn ang="0">
                    <a:pos x="T6" y="T7"/>
                  </a:cxn>
                  <a:cxn ang="0">
                    <a:pos x="T8" y="T9"/>
                  </a:cxn>
                  <a:cxn ang="0">
                    <a:pos x="T10" y="T11"/>
                  </a:cxn>
                </a:cxnLst>
                <a:rect l="0" t="0" r="r" b="b"/>
                <a:pathLst>
                  <a:path w="5740" h="42">
                    <a:moveTo>
                      <a:pt x="0" y="42"/>
                    </a:moveTo>
                    <a:lnTo>
                      <a:pt x="5740" y="42"/>
                    </a:lnTo>
                    <a:lnTo>
                      <a:pt x="5740" y="0"/>
                    </a:lnTo>
                    <a:lnTo>
                      <a:pt x="0" y="0"/>
                    </a:lnTo>
                    <a:lnTo>
                      <a:pt x="0" y="42"/>
                    </a:lnTo>
                    <a:lnTo>
                      <a:pt x="0" y="42"/>
                    </a:lnTo>
                    <a:close/>
                  </a:path>
                </a:pathLst>
              </a:custGeom>
              <a:gradFill rotWithShape="0">
                <a:gsLst>
                  <a:gs pos="0">
                    <a:schemeClr val="bg2">
                      <a:gamma/>
                      <a:shade val="94118"/>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428039" name="Freeform 7"/>
              <p:cNvSpPr>
                <a:spLocks/>
              </p:cNvSpPr>
              <p:nvPr userDrawn="1"/>
            </p:nvSpPr>
            <p:spPr bwMode="hidden">
              <a:xfrm>
                <a:off x="0" y="3665"/>
                <a:ext cx="5758" cy="30"/>
              </a:xfrm>
              <a:custGeom>
                <a:avLst/>
                <a:gdLst>
                  <a:gd name="T0" fmla="*/ 0 w 5740"/>
                  <a:gd name="T1" fmla="*/ 30 h 30"/>
                  <a:gd name="T2" fmla="*/ 5740 w 5740"/>
                  <a:gd name="T3" fmla="*/ 30 h 30"/>
                  <a:gd name="T4" fmla="*/ 5740 w 5740"/>
                  <a:gd name="T5" fmla="*/ 0 h 30"/>
                  <a:gd name="T6" fmla="*/ 0 w 5740"/>
                  <a:gd name="T7" fmla="*/ 0 h 30"/>
                  <a:gd name="T8" fmla="*/ 0 w 5740"/>
                  <a:gd name="T9" fmla="*/ 30 h 30"/>
                  <a:gd name="T10" fmla="*/ 0 w 5740"/>
                  <a:gd name="T11" fmla="*/ 30 h 30"/>
                </a:gdLst>
                <a:ahLst/>
                <a:cxnLst>
                  <a:cxn ang="0">
                    <a:pos x="T0" y="T1"/>
                  </a:cxn>
                  <a:cxn ang="0">
                    <a:pos x="T2" y="T3"/>
                  </a:cxn>
                  <a:cxn ang="0">
                    <a:pos x="T4" y="T5"/>
                  </a:cxn>
                  <a:cxn ang="0">
                    <a:pos x="T6" y="T7"/>
                  </a:cxn>
                  <a:cxn ang="0">
                    <a:pos x="T8" y="T9"/>
                  </a:cxn>
                  <a:cxn ang="0">
                    <a:pos x="T10" y="T11"/>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4118"/>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428040" name="Freeform 8"/>
              <p:cNvSpPr>
                <a:spLocks/>
              </p:cNvSpPr>
              <p:nvPr userDrawn="1"/>
            </p:nvSpPr>
            <p:spPr bwMode="hidden">
              <a:xfrm>
                <a:off x="0" y="3364"/>
                <a:ext cx="5758" cy="30"/>
              </a:xfrm>
              <a:custGeom>
                <a:avLst/>
                <a:gdLst>
                  <a:gd name="T0" fmla="*/ 0 w 5740"/>
                  <a:gd name="T1" fmla="*/ 30 h 30"/>
                  <a:gd name="T2" fmla="*/ 5740 w 5740"/>
                  <a:gd name="T3" fmla="*/ 30 h 30"/>
                  <a:gd name="T4" fmla="*/ 5740 w 5740"/>
                  <a:gd name="T5" fmla="*/ 0 h 30"/>
                  <a:gd name="T6" fmla="*/ 0 w 5740"/>
                  <a:gd name="T7" fmla="*/ 0 h 30"/>
                  <a:gd name="T8" fmla="*/ 0 w 5740"/>
                  <a:gd name="T9" fmla="*/ 30 h 30"/>
                  <a:gd name="T10" fmla="*/ 0 w 5740"/>
                  <a:gd name="T11" fmla="*/ 30 h 30"/>
                </a:gdLst>
                <a:ahLst/>
                <a:cxnLst>
                  <a:cxn ang="0">
                    <a:pos x="T0" y="T1"/>
                  </a:cxn>
                  <a:cxn ang="0">
                    <a:pos x="T2" y="T3"/>
                  </a:cxn>
                  <a:cxn ang="0">
                    <a:pos x="T4" y="T5"/>
                  </a:cxn>
                  <a:cxn ang="0">
                    <a:pos x="T6" y="T7"/>
                  </a:cxn>
                  <a:cxn ang="0">
                    <a:pos x="T8" y="T9"/>
                  </a:cxn>
                  <a:cxn ang="0">
                    <a:pos x="T10" y="T11"/>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428041" name="Freeform 9"/>
              <p:cNvSpPr>
                <a:spLocks/>
              </p:cNvSpPr>
              <p:nvPr userDrawn="1"/>
            </p:nvSpPr>
            <p:spPr bwMode="hidden">
              <a:xfrm>
                <a:off x="0" y="3105"/>
                <a:ext cx="5758" cy="31"/>
              </a:xfrm>
              <a:custGeom>
                <a:avLst/>
                <a:gdLst>
                  <a:gd name="T0" fmla="*/ 0 w 5740"/>
                  <a:gd name="T1" fmla="*/ 30 h 30"/>
                  <a:gd name="T2" fmla="*/ 5740 w 5740"/>
                  <a:gd name="T3" fmla="*/ 30 h 30"/>
                  <a:gd name="T4" fmla="*/ 5740 w 5740"/>
                  <a:gd name="T5" fmla="*/ 0 h 30"/>
                  <a:gd name="T6" fmla="*/ 0 w 5740"/>
                  <a:gd name="T7" fmla="*/ 0 h 30"/>
                  <a:gd name="T8" fmla="*/ 0 w 5740"/>
                  <a:gd name="T9" fmla="*/ 30 h 30"/>
                  <a:gd name="T10" fmla="*/ 0 w 5740"/>
                  <a:gd name="T11" fmla="*/ 30 h 30"/>
                </a:gdLst>
                <a:ahLst/>
                <a:cxnLst>
                  <a:cxn ang="0">
                    <a:pos x="T0" y="T1"/>
                  </a:cxn>
                  <a:cxn ang="0">
                    <a:pos x="T2" y="T3"/>
                  </a:cxn>
                  <a:cxn ang="0">
                    <a:pos x="T4" y="T5"/>
                  </a:cxn>
                  <a:cxn ang="0">
                    <a:pos x="T6" y="T7"/>
                  </a:cxn>
                  <a:cxn ang="0">
                    <a:pos x="T8" y="T9"/>
                  </a:cxn>
                  <a:cxn ang="0">
                    <a:pos x="T10" y="T11"/>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428042" name="Freeform 10"/>
              <p:cNvSpPr>
                <a:spLocks/>
              </p:cNvSpPr>
              <p:nvPr userDrawn="1"/>
            </p:nvSpPr>
            <p:spPr bwMode="hidden">
              <a:xfrm>
                <a:off x="0" y="2859"/>
                <a:ext cx="5758" cy="36"/>
              </a:xfrm>
              <a:custGeom>
                <a:avLst/>
                <a:gdLst>
                  <a:gd name="T0" fmla="*/ 5740 w 5740"/>
                  <a:gd name="T1" fmla="*/ 0 h 36"/>
                  <a:gd name="T2" fmla="*/ 0 w 5740"/>
                  <a:gd name="T3" fmla="*/ 0 h 36"/>
                  <a:gd name="T4" fmla="*/ 0 w 5740"/>
                  <a:gd name="T5" fmla="*/ 36 h 36"/>
                  <a:gd name="T6" fmla="*/ 5740 w 5740"/>
                  <a:gd name="T7" fmla="*/ 36 h 36"/>
                  <a:gd name="T8" fmla="*/ 5740 w 5740"/>
                  <a:gd name="T9" fmla="*/ 0 h 36"/>
                  <a:gd name="T10" fmla="*/ 5740 w 5740"/>
                  <a:gd name="T11" fmla="*/ 0 h 36"/>
                </a:gdLst>
                <a:ahLst/>
                <a:cxnLst>
                  <a:cxn ang="0">
                    <a:pos x="T0" y="T1"/>
                  </a:cxn>
                  <a:cxn ang="0">
                    <a:pos x="T2" y="T3"/>
                  </a:cxn>
                  <a:cxn ang="0">
                    <a:pos x="T4" y="T5"/>
                  </a:cxn>
                  <a:cxn ang="0">
                    <a:pos x="T6" y="T7"/>
                  </a:cxn>
                  <a:cxn ang="0">
                    <a:pos x="T8" y="T9"/>
                  </a:cxn>
                  <a:cxn ang="0">
                    <a:pos x="T10" y="T11"/>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7843"/>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428043" name="Freeform 11"/>
              <p:cNvSpPr>
                <a:spLocks/>
              </p:cNvSpPr>
              <p:nvPr userDrawn="1"/>
            </p:nvSpPr>
            <p:spPr bwMode="hidden">
              <a:xfrm>
                <a:off x="0" y="2644"/>
                <a:ext cx="5758" cy="30"/>
              </a:xfrm>
              <a:custGeom>
                <a:avLst/>
                <a:gdLst>
                  <a:gd name="T0" fmla="*/ 5740 w 5740"/>
                  <a:gd name="T1" fmla="*/ 0 h 30"/>
                  <a:gd name="T2" fmla="*/ 0 w 5740"/>
                  <a:gd name="T3" fmla="*/ 0 h 30"/>
                  <a:gd name="T4" fmla="*/ 0 w 5740"/>
                  <a:gd name="T5" fmla="*/ 30 h 30"/>
                  <a:gd name="T6" fmla="*/ 5740 w 5740"/>
                  <a:gd name="T7" fmla="*/ 30 h 30"/>
                  <a:gd name="T8" fmla="*/ 5740 w 5740"/>
                  <a:gd name="T9" fmla="*/ 0 h 30"/>
                  <a:gd name="T10" fmla="*/ 5740 w 5740"/>
                  <a:gd name="T11" fmla="*/ 0 h 30"/>
                </a:gdLst>
                <a:ahLst/>
                <a:cxnLst>
                  <a:cxn ang="0">
                    <a:pos x="T0" y="T1"/>
                  </a:cxn>
                  <a:cxn ang="0">
                    <a:pos x="T2" y="T3"/>
                  </a:cxn>
                  <a:cxn ang="0">
                    <a:pos x="T4" y="T5"/>
                  </a:cxn>
                  <a:cxn ang="0">
                    <a:pos x="T6" y="T7"/>
                  </a:cxn>
                  <a:cxn ang="0">
                    <a:pos x="T8" y="T9"/>
                  </a:cxn>
                  <a:cxn ang="0">
                    <a:pos x="T10" y="T11"/>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87843"/>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428044" name="Freeform 12"/>
              <p:cNvSpPr>
                <a:spLocks/>
              </p:cNvSpPr>
              <p:nvPr userDrawn="1"/>
            </p:nvSpPr>
            <p:spPr bwMode="hidden">
              <a:xfrm>
                <a:off x="0" y="2433"/>
                <a:ext cx="5758" cy="36"/>
              </a:xfrm>
              <a:custGeom>
                <a:avLst/>
                <a:gdLst>
                  <a:gd name="T0" fmla="*/ 5740 w 5740"/>
                  <a:gd name="T1" fmla="*/ 0 h 36"/>
                  <a:gd name="T2" fmla="*/ 0 w 5740"/>
                  <a:gd name="T3" fmla="*/ 0 h 36"/>
                  <a:gd name="T4" fmla="*/ 0 w 5740"/>
                  <a:gd name="T5" fmla="*/ 36 h 36"/>
                  <a:gd name="T6" fmla="*/ 5740 w 5740"/>
                  <a:gd name="T7" fmla="*/ 36 h 36"/>
                  <a:gd name="T8" fmla="*/ 5740 w 5740"/>
                  <a:gd name="T9" fmla="*/ 0 h 36"/>
                  <a:gd name="T10" fmla="*/ 5740 w 5740"/>
                  <a:gd name="T11" fmla="*/ 0 h 36"/>
                </a:gdLst>
                <a:ahLst/>
                <a:cxnLst>
                  <a:cxn ang="0">
                    <a:pos x="T0" y="T1"/>
                  </a:cxn>
                  <a:cxn ang="0">
                    <a:pos x="T2" y="T3"/>
                  </a:cxn>
                  <a:cxn ang="0">
                    <a:pos x="T4" y="T5"/>
                  </a:cxn>
                  <a:cxn ang="0">
                    <a:pos x="T6" y="T7"/>
                  </a:cxn>
                  <a:cxn ang="0">
                    <a:pos x="T8" y="T9"/>
                  </a:cxn>
                  <a:cxn ang="0">
                    <a:pos x="T10" y="T11"/>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4706"/>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428045" name="Freeform 13"/>
              <p:cNvSpPr>
                <a:spLocks/>
              </p:cNvSpPr>
              <p:nvPr userDrawn="1"/>
            </p:nvSpPr>
            <p:spPr bwMode="hidden">
              <a:xfrm>
                <a:off x="0" y="2259"/>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4706"/>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428046" name="Freeform 14"/>
              <p:cNvSpPr>
                <a:spLocks/>
              </p:cNvSpPr>
              <p:nvPr userDrawn="1"/>
            </p:nvSpPr>
            <p:spPr bwMode="hidden">
              <a:xfrm>
                <a:off x="0" y="2090"/>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1961"/>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428047" name="Freeform 15"/>
              <p:cNvSpPr>
                <a:spLocks/>
              </p:cNvSpPr>
              <p:nvPr userDrawn="1"/>
            </p:nvSpPr>
            <p:spPr bwMode="hidden">
              <a:xfrm>
                <a:off x="0" y="1928"/>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428048" name="Freeform 16"/>
              <p:cNvSpPr>
                <a:spLocks/>
              </p:cNvSpPr>
              <p:nvPr userDrawn="1"/>
            </p:nvSpPr>
            <p:spPr bwMode="hidden">
              <a:xfrm>
                <a:off x="0" y="1645"/>
                <a:ext cx="5758" cy="12"/>
              </a:xfrm>
              <a:custGeom>
                <a:avLst/>
                <a:gdLst>
                  <a:gd name="T0" fmla="*/ 5740 w 5740"/>
                  <a:gd name="T1" fmla="*/ 0 h 12"/>
                  <a:gd name="T2" fmla="*/ 0 w 5740"/>
                  <a:gd name="T3" fmla="*/ 0 h 12"/>
                  <a:gd name="T4" fmla="*/ 0 w 5740"/>
                  <a:gd name="T5" fmla="*/ 12 h 12"/>
                  <a:gd name="T6" fmla="*/ 5740 w 5740"/>
                  <a:gd name="T7" fmla="*/ 12 h 12"/>
                  <a:gd name="T8" fmla="*/ 5740 w 5740"/>
                  <a:gd name="T9" fmla="*/ 0 h 12"/>
                  <a:gd name="T10" fmla="*/ 5740 w 5740"/>
                  <a:gd name="T11" fmla="*/ 0 h 12"/>
                </a:gdLst>
                <a:ahLst/>
                <a:cxnLst>
                  <a:cxn ang="0">
                    <a:pos x="T0" y="T1"/>
                  </a:cxn>
                  <a:cxn ang="0">
                    <a:pos x="T2" y="T3"/>
                  </a:cxn>
                  <a:cxn ang="0">
                    <a:pos x="T4" y="T5"/>
                  </a:cxn>
                  <a:cxn ang="0">
                    <a:pos x="T6" y="T7"/>
                  </a:cxn>
                  <a:cxn ang="0">
                    <a:pos x="T8" y="T9"/>
                  </a:cxn>
                  <a:cxn ang="0">
                    <a:pos x="T10" y="T11"/>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428049" name="Freeform 17"/>
              <p:cNvSpPr>
                <a:spLocks/>
              </p:cNvSpPr>
              <p:nvPr userDrawn="1"/>
            </p:nvSpPr>
            <p:spPr bwMode="hidden">
              <a:xfrm>
                <a:off x="0" y="1778"/>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428050" name="Freeform 18"/>
              <p:cNvSpPr>
                <a:spLocks/>
              </p:cNvSpPr>
              <p:nvPr userDrawn="1"/>
            </p:nvSpPr>
            <p:spPr bwMode="hidden">
              <a:xfrm>
                <a:off x="0" y="1520"/>
                <a:ext cx="5758" cy="12"/>
              </a:xfrm>
              <a:custGeom>
                <a:avLst/>
                <a:gdLst>
                  <a:gd name="T0" fmla="*/ 5740 w 5740"/>
                  <a:gd name="T1" fmla="*/ 0 h 12"/>
                  <a:gd name="T2" fmla="*/ 0 w 5740"/>
                  <a:gd name="T3" fmla="*/ 0 h 12"/>
                  <a:gd name="T4" fmla="*/ 0 w 5740"/>
                  <a:gd name="T5" fmla="*/ 12 h 12"/>
                  <a:gd name="T6" fmla="*/ 5740 w 5740"/>
                  <a:gd name="T7" fmla="*/ 12 h 12"/>
                  <a:gd name="T8" fmla="*/ 5740 w 5740"/>
                  <a:gd name="T9" fmla="*/ 0 h 12"/>
                  <a:gd name="T10" fmla="*/ 5740 w 5740"/>
                  <a:gd name="T11" fmla="*/ 0 h 12"/>
                </a:gdLst>
                <a:ahLst/>
                <a:cxnLst>
                  <a:cxn ang="0">
                    <a:pos x="T0" y="T1"/>
                  </a:cxn>
                  <a:cxn ang="0">
                    <a:pos x="T2" y="T3"/>
                  </a:cxn>
                  <a:cxn ang="0">
                    <a:pos x="T4" y="T5"/>
                  </a:cxn>
                  <a:cxn ang="0">
                    <a:pos x="T6" y="T7"/>
                  </a:cxn>
                  <a:cxn ang="0">
                    <a:pos x="T8" y="T9"/>
                  </a:cxn>
                  <a:cxn ang="0">
                    <a:pos x="T10" y="T11"/>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428051" name="Freeform 19"/>
              <p:cNvSpPr>
                <a:spLocks/>
              </p:cNvSpPr>
              <p:nvPr userDrawn="1"/>
            </p:nvSpPr>
            <p:spPr bwMode="hidden">
              <a:xfrm>
                <a:off x="0" y="1394"/>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428052" name="Freeform 20"/>
              <p:cNvSpPr>
                <a:spLocks/>
              </p:cNvSpPr>
              <p:nvPr userDrawn="1"/>
            </p:nvSpPr>
            <p:spPr bwMode="hidden">
              <a:xfrm>
                <a:off x="0" y="1280"/>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428053" name="Freeform 21"/>
              <p:cNvSpPr>
                <a:spLocks/>
              </p:cNvSpPr>
              <p:nvPr userDrawn="1"/>
            </p:nvSpPr>
            <p:spPr bwMode="hidden">
              <a:xfrm>
                <a:off x="0" y="1177"/>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428054" name="Freeform 22"/>
              <p:cNvSpPr>
                <a:spLocks/>
              </p:cNvSpPr>
              <p:nvPr userDrawn="1"/>
            </p:nvSpPr>
            <p:spPr bwMode="hidden">
              <a:xfrm>
                <a:off x="0" y="24"/>
                <a:ext cx="5758" cy="30"/>
              </a:xfrm>
              <a:custGeom>
                <a:avLst/>
                <a:gdLst>
                  <a:gd name="T0" fmla="*/ 5740 w 5740"/>
                  <a:gd name="T1" fmla="*/ 0 h 30"/>
                  <a:gd name="T2" fmla="*/ 0 w 5740"/>
                  <a:gd name="T3" fmla="*/ 0 h 30"/>
                  <a:gd name="T4" fmla="*/ 0 w 5740"/>
                  <a:gd name="T5" fmla="*/ 30 h 30"/>
                  <a:gd name="T6" fmla="*/ 5740 w 5740"/>
                  <a:gd name="T7" fmla="*/ 30 h 30"/>
                  <a:gd name="T8" fmla="*/ 5740 w 5740"/>
                  <a:gd name="T9" fmla="*/ 0 h 30"/>
                  <a:gd name="T10" fmla="*/ 5740 w 5740"/>
                  <a:gd name="T11" fmla="*/ 0 h 30"/>
                </a:gdLst>
                <a:ahLst/>
                <a:cxnLst>
                  <a:cxn ang="0">
                    <a:pos x="T0" y="T1"/>
                  </a:cxn>
                  <a:cxn ang="0">
                    <a:pos x="T2" y="T3"/>
                  </a:cxn>
                  <a:cxn ang="0">
                    <a:pos x="T4" y="T5"/>
                  </a:cxn>
                  <a:cxn ang="0">
                    <a:pos x="T6" y="T7"/>
                  </a:cxn>
                  <a:cxn ang="0">
                    <a:pos x="T8" y="T9"/>
                  </a:cxn>
                  <a:cxn ang="0">
                    <a:pos x="T10" y="T11"/>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94118"/>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428055" name="Freeform 23"/>
              <p:cNvSpPr>
                <a:spLocks/>
              </p:cNvSpPr>
              <p:nvPr userDrawn="1"/>
            </p:nvSpPr>
            <p:spPr bwMode="hidden">
              <a:xfrm>
                <a:off x="0" y="186"/>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4118"/>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428056" name="Freeform 24"/>
              <p:cNvSpPr>
                <a:spLocks/>
              </p:cNvSpPr>
              <p:nvPr userDrawn="1"/>
            </p:nvSpPr>
            <p:spPr bwMode="hidden">
              <a:xfrm>
                <a:off x="0" y="475"/>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7843"/>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428057" name="Freeform 25"/>
              <p:cNvSpPr>
                <a:spLocks/>
              </p:cNvSpPr>
              <p:nvPr userDrawn="1"/>
            </p:nvSpPr>
            <p:spPr bwMode="hidden">
              <a:xfrm>
                <a:off x="0" y="337"/>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0980"/>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428058" name="Freeform 26"/>
              <p:cNvSpPr>
                <a:spLocks/>
              </p:cNvSpPr>
              <p:nvPr userDrawn="1"/>
            </p:nvSpPr>
            <p:spPr bwMode="hidden">
              <a:xfrm>
                <a:off x="0" y="600"/>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428059" name="Freeform 27"/>
              <p:cNvSpPr>
                <a:spLocks/>
              </p:cNvSpPr>
              <p:nvPr userDrawn="1"/>
            </p:nvSpPr>
            <p:spPr bwMode="hidden">
              <a:xfrm>
                <a:off x="0" y="727"/>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428060" name="Freeform 28"/>
              <p:cNvSpPr>
                <a:spLocks/>
              </p:cNvSpPr>
              <p:nvPr userDrawn="1"/>
            </p:nvSpPr>
            <p:spPr bwMode="hidden">
              <a:xfrm>
                <a:off x="0" y="841"/>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428061" name="Freeform 29"/>
              <p:cNvSpPr>
                <a:spLocks/>
              </p:cNvSpPr>
              <p:nvPr userDrawn="1"/>
            </p:nvSpPr>
            <p:spPr bwMode="hidden">
              <a:xfrm>
                <a:off x="0" y="943"/>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grpSp>
            <p:nvGrpSpPr>
              <p:cNvPr id="1059" name="Group 30"/>
              <p:cNvGrpSpPr>
                <a:grpSpLocks/>
              </p:cNvGrpSpPr>
              <p:nvPr userDrawn="1"/>
            </p:nvGrpSpPr>
            <p:grpSpPr bwMode="auto">
              <a:xfrm>
                <a:off x="0" y="0"/>
                <a:ext cx="5758" cy="1045"/>
                <a:chOff x="0" y="0"/>
                <a:chExt cx="5758" cy="1045"/>
              </a:xfrm>
            </p:grpSpPr>
            <p:sp>
              <p:nvSpPr>
                <p:cNvPr id="428063" name="Freeform 31"/>
                <p:cNvSpPr>
                  <a:spLocks/>
                </p:cNvSpPr>
                <p:nvPr/>
              </p:nvSpPr>
              <p:spPr bwMode="hidden">
                <a:xfrm>
                  <a:off x="2849" y="0"/>
                  <a:ext cx="42" cy="1045"/>
                </a:xfrm>
                <a:custGeom>
                  <a:avLst/>
                  <a:gdLst>
                    <a:gd name="T0" fmla="*/ 18 w 42"/>
                    <a:gd name="T1" fmla="*/ 1043 h 1043"/>
                    <a:gd name="T2" fmla="*/ 42 w 42"/>
                    <a:gd name="T3" fmla="*/ 1043 h 1043"/>
                    <a:gd name="T4" fmla="*/ 42 w 42"/>
                    <a:gd name="T5" fmla="*/ 0 h 1043"/>
                    <a:gd name="T6" fmla="*/ 0 w 42"/>
                    <a:gd name="T7" fmla="*/ 0 h 1043"/>
                    <a:gd name="T8" fmla="*/ 0 w 42"/>
                    <a:gd name="T9" fmla="*/ 1043 h 1043"/>
                    <a:gd name="T10" fmla="*/ 18 w 42"/>
                    <a:gd name="T11" fmla="*/ 1043 h 1043"/>
                    <a:gd name="T12" fmla="*/ 18 w 42"/>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42" h="1043">
                      <a:moveTo>
                        <a:pt x="18" y="1043"/>
                      </a:moveTo>
                      <a:lnTo>
                        <a:pt x="42" y="1043"/>
                      </a:lnTo>
                      <a:lnTo>
                        <a:pt x="42" y="0"/>
                      </a:lnTo>
                      <a:lnTo>
                        <a:pt x="0"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428064" name="Freeform 32"/>
                <p:cNvSpPr>
                  <a:spLocks/>
                </p:cNvSpPr>
                <p:nvPr/>
              </p:nvSpPr>
              <p:spPr bwMode="hidden">
                <a:xfrm>
                  <a:off x="2400" y="0"/>
                  <a:ext cx="155" cy="1045"/>
                </a:xfrm>
                <a:custGeom>
                  <a:avLst/>
                  <a:gdLst>
                    <a:gd name="T0" fmla="*/ 131 w 155"/>
                    <a:gd name="T1" fmla="*/ 1043 h 1043"/>
                    <a:gd name="T2" fmla="*/ 155 w 155"/>
                    <a:gd name="T3" fmla="*/ 1043 h 1043"/>
                    <a:gd name="T4" fmla="*/ 42 w 155"/>
                    <a:gd name="T5" fmla="*/ 0 h 1043"/>
                    <a:gd name="T6" fmla="*/ 0 w 155"/>
                    <a:gd name="T7" fmla="*/ 0 h 1043"/>
                    <a:gd name="T8" fmla="*/ 113 w 155"/>
                    <a:gd name="T9" fmla="*/ 1043 h 1043"/>
                    <a:gd name="T10" fmla="*/ 131 w 155"/>
                    <a:gd name="T11" fmla="*/ 1043 h 1043"/>
                    <a:gd name="T12" fmla="*/ 131 w 155"/>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155" h="1043">
                      <a:moveTo>
                        <a:pt x="131" y="1043"/>
                      </a:moveTo>
                      <a:lnTo>
                        <a:pt x="155" y="1043"/>
                      </a:lnTo>
                      <a:lnTo>
                        <a:pt x="42" y="0"/>
                      </a:lnTo>
                      <a:lnTo>
                        <a:pt x="0" y="0"/>
                      </a:lnTo>
                      <a:lnTo>
                        <a:pt x="113" y="1043"/>
                      </a:lnTo>
                      <a:lnTo>
                        <a:pt x="131" y="1043"/>
                      </a:lnTo>
                      <a:lnTo>
                        <a:pt x="131"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428065" name="Freeform 33"/>
                <p:cNvSpPr>
                  <a:spLocks/>
                </p:cNvSpPr>
                <p:nvPr/>
              </p:nvSpPr>
              <p:spPr bwMode="hidden">
                <a:xfrm>
                  <a:off x="1967" y="0"/>
                  <a:ext cx="240" cy="1045"/>
                </a:xfrm>
                <a:custGeom>
                  <a:avLst/>
                  <a:gdLst>
                    <a:gd name="T0" fmla="*/ 221 w 239"/>
                    <a:gd name="T1" fmla="*/ 1043 h 1043"/>
                    <a:gd name="T2" fmla="*/ 239 w 239"/>
                    <a:gd name="T3" fmla="*/ 1043 h 1043"/>
                    <a:gd name="T4" fmla="*/ 36 w 239"/>
                    <a:gd name="T5" fmla="*/ 0 h 1043"/>
                    <a:gd name="T6" fmla="*/ 0 w 239"/>
                    <a:gd name="T7" fmla="*/ 0 h 1043"/>
                    <a:gd name="T8" fmla="*/ 203 w 239"/>
                    <a:gd name="T9" fmla="*/ 1043 h 1043"/>
                    <a:gd name="T10" fmla="*/ 221 w 239"/>
                    <a:gd name="T11" fmla="*/ 1043 h 1043"/>
                    <a:gd name="T12" fmla="*/ 221 w 239"/>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239" h="1043">
                      <a:moveTo>
                        <a:pt x="221" y="1043"/>
                      </a:moveTo>
                      <a:lnTo>
                        <a:pt x="239" y="1043"/>
                      </a:lnTo>
                      <a:lnTo>
                        <a:pt x="36" y="0"/>
                      </a:lnTo>
                      <a:lnTo>
                        <a:pt x="0" y="0"/>
                      </a:lnTo>
                      <a:lnTo>
                        <a:pt x="203" y="1043"/>
                      </a:lnTo>
                      <a:lnTo>
                        <a:pt x="221" y="1043"/>
                      </a:lnTo>
                      <a:lnTo>
                        <a:pt x="221"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428066" name="Freeform 34"/>
                <p:cNvSpPr>
                  <a:spLocks/>
                </p:cNvSpPr>
                <p:nvPr/>
              </p:nvSpPr>
              <p:spPr bwMode="hidden">
                <a:xfrm>
                  <a:off x="1554" y="0"/>
                  <a:ext cx="353" cy="1045"/>
                </a:xfrm>
                <a:custGeom>
                  <a:avLst/>
                  <a:gdLst>
                    <a:gd name="T0" fmla="*/ 334 w 352"/>
                    <a:gd name="T1" fmla="*/ 1043 h 1043"/>
                    <a:gd name="T2" fmla="*/ 352 w 352"/>
                    <a:gd name="T3" fmla="*/ 1043 h 1043"/>
                    <a:gd name="T4" fmla="*/ 41 w 352"/>
                    <a:gd name="T5" fmla="*/ 0 h 1043"/>
                    <a:gd name="T6" fmla="*/ 0 w 352"/>
                    <a:gd name="T7" fmla="*/ 0 h 1043"/>
                    <a:gd name="T8" fmla="*/ 311 w 352"/>
                    <a:gd name="T9" fmla="*/ 1043 h 1043"/>
                    <a:gd name="T10" fmla="*/ 334 w 352"/>
                    <a:gd name="T11" fmla="*/ 1043 h 1043"/>
                    <a:gd name="T12" fmla="*/ 334 w 352"/>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352" h="1043">
                      <a:moveTo>
                        <a:pt x="334" y="1043"/>
                      </a:moveTo>
                      <a:lnTo>
                        <a:pt x="352" y="1043"/>
                      </a:lnTo>
                      <a:lnTo>
                        <a:pt x="41" y="0"/>
                      </a:lnTo>
                      <a:lnTo>
                        <a:pt x="0" y="0"/>
                      </a:lnTo>
                      <a:lnTo>
                        <a:pt x="311" y="1043"/>
                      </a:lnTo>
                      <a:lnTo>
                        <a:pt x="334" y="1043"/>
                      </a:lnTo>
                      <a:lnTo>
                        <a:pt x="334"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428067" name="Freeform 35"/>
                <p:cNvSpPr>
                  <a:spLocks/>
                </p:cNvSpPr>
                <p:nvPr/>
              </p:nvSpPr>
              <p:spPr bwMode="hidden">
                <a:xfrm>
                  <a:off x="1134" y="0"/>
                  <a:ext cx="450" cy="1045"/>
                </a:xfrm>
                <a:custGeom>
                  <a:avLst/>
                  <a:gdLst>
                    <a:gd name="T0" fmla="*/ 425 w 449"/>
                    <a:gd name="T1" fmla="*/ 1043 h 1043"/>
                    <a:gd name="T2" fmla="*/ 449 w 449"/>
                    <a:gd name="T3" fmla="*/ 1043 h 1043"/>
                    <a:gd name="T4" fmla="*/ 42 w 449"/>
                    <a:gd name="T5" fmla="*/ 0 h 1043"/>
                    <a:gd name="T6" fmla="*/ 0 w 449"/>
                    <a:gd name="T7" fmla="*/ 0 h 1043"/>
                    <a:gd name="T8" fmla="*/ 407 w 449"/>
                    <a:gd name="T9" fmla="*/ 1043 h 1043"/>
                    <a:gd name="T10" fmla="*/ 425 w 449"/>
                    <a:gd name="T11" fmla="*/ 1043 h 1043"/>
                    <a:gd name="T12" fmla="*/ 425 w 449"/>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449" h="1043">
                      <a:moveTo>
                        <a:pt x="425" y="1043"/>
                      </a:moveTo>
                      <a:lnTo>
                        <a:pt x="449" y="1043"/>
                      </a:lnTo>
                      <a:lnTo>
                        <a:pt x="42" y="0"/>
                      </a:lnTo>
                      <a:lnTo>
                        <a:pt x="0" y="0"/>
                      </a:lnTo>
                      <a:lnTo>
                        <a:pt x="407" y="1043"/>
                      </a:lnTo>
                      <a:lnTo>
                        <a:pt x="425" y="1043"/>
                      </a:lnTo>
                      <a:lnTo>
                        <a:pt x="425"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428068" name="Freeform 36"/>
                <p:cNvSpPr>
                  <a:spLocks/>
                </p:cNvSpPr>
                <p:nvPr/>
              </p:nvSpPr>
              <p:spPr bwMode="hidden">
                <a:xfrm>
                  <a:off x="714" y="0"/>
                  <a:ext cx="540" cy="1045"/>
                </a:xfrm>
                <a:custGeom>
                  <a:avLst/>
                  <a:gdLst>
                    <a:gd name="T0" fmla="*/ 520 w 538"/>
                    <a:gd name="T1" fmla="*/ 1043 h 1043"/>
                    <a:gd name="T2" fmla="*/ 538 w 538"/>
                    <a:gd name="T3" fmla="*/ 1043 h 1043"/>
                    <a:gd name="T4" fmla="*/ 41 w 538"/>
                    <a:gd name="T5" fmla="*/ 0 h 1043"/>
                    <a:gd name="T6" fmla="*/ 0 w 538"/>
                    <a:gd name="T7" fmla="*/ 0 h 1043"/>
                    <a:gd name="T8" fmla="*/ 496 w 538"/>
                    <a:gd name="T9" fmla="*/ 1043 h 1043"/>
                    <a:gd name="T10" fmla="*/ 520 w 538"/>
                    <a:gd name="T11" fmla="*/ 1043 h 1043"/>
                    <a:gd name="T12" fmla="*/ 520 w 538"/>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538" h="1043">
                      <a:moveTo>
                        <a:pt x="520" y="1043"/>
                      </a:moveTo>
                      <a:lnTo>
                        <a:pt x="538" y="1043"/>
                      </a:lnTo>
                      <a:lnTo>
                        <a:pt x="41" y="0"/>
                      </a:lnTo>
                      <a:lnTo>
                        <a:pt x="0" y="0"/>
                      </a:lnTo>
                      <a:lnTo>
                        <a:pt x="496" y="1043"/>
                      </a:lnTo>
                      <a:lnTo>
                        <a:pt x="520" y="1043"/>
                      </a:lnTo>
                      <a:lnTo>
                        <a:pt x="520"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428069" name="Freeform 37"/>
                <p:cNvSpPr>
                  <a:spLocks/>
                </p:cNvSpPr>
                <p:nvPr/>
              </p:nvSpPr>
              <p:spPr bwMode="hidden">
                <a:xfrm>
                  <a:off x="306" y="0"/>
                  <a:ext cx="642" cy="1045"/>
                </a:xfrm>
                <a:custGeom>
                  <a:avLst/>
                  <a:gdLst>
                    <a:gd name="T0" fmla="*/ 622 w 640"/>
                    <a:gd name="T1" fmla="*/ 1043 h 1043"/>
                    <a:gd name="T2" fmla="*/ 640 w 640"/>
                    <a:gd name="T3" fmla="*/ 1043 h 1043"/>
                    <a:gd name="T4" fmla="*/ 48 w 640"/>
                    <a:gd name="T5" fmla="*/ 0 h 1043"/>
                    <a:gd name="T6" fmla="*/ 0 w 640"/>
                    <a:gd name="T7" fmla="*/ 0 h 1043"/>
                    <a:gd name="T8" fmla="*/ 598 w 640"/>
                    <a:gd name="T9" fmla="*/ 1043 h 1043"/>
                    <a:gd name="T10" fmla="*/ 622 w 640"/>
                    <a:gd name="T11" fmla="*/ 1043 h 1043"/>
                    <a:gd name="T12" fmla="*/ 622 w 640"/>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640" h="1043">
                      <a:moveTo>
                        <a:pt x="622" y="1043"/>
                      </a:moveTo>
                      <a:lnTo>
                        <a:pt x="640" y="1043"/>
                      </a:lnTo>
                      <a:lnTo>
                        <a:pt x="48" y="0"/>
                      </a:lnTo>
                      <a:lnTo>
                        <a:pt x="0" y="0"/>
                      </a:lnTo>
                      <a:lnTo>
                        <a:pt x="598" y="1043"/>
                      </a:lnTo>
                      <a:lnTo>
                        <a:pt x="622" y="1043"/>
                      </a:lnTo>
                      <a:lnTo>
                        <a:pt x="622"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428070" name="Freeform 38"/>
                <p:cNvSpPr>
                  <a:spLocks/>
                </p:cNvSpPr>
                <p:nvPr/>
              </p:nvSpPr>
              <p:spPr bwMode="hidden">
                <a:xfrm>
                  <a:off x="0" y="108"/>
                  <a:ext cx="630" cy="937"/>
                </a:xfrm>
                <a:custGeom>
                  <a:avLst/>
                  <a:gdLst>
                    <a:gd name="T0" fmla="*/ 604 w 628"/>
                    <a:gd name="T1" fmla="*/ 935 h 935"/>
                    <a:gd name="T2" fmla="*/ 628 w 628"/>
                    <a:gd name="T3" fmla="*/ 935 h 935"/>
                    <a:gd name="T4" fmla="*/ 0 w 628"/>
                    <a:gd name="T5" fmla="*/ 0 h 935"/>
                    <a:gd name="T6" fmla="*/ 0 w 628"/>
                    <a:gd name="T7" fmla="*/ 66 h 935"/>
                    <a:gd name="T8" fmla="*/ 580 w 628"/>
                    <a:gd name="T9" fmla="*/ 935 h 935"/>
                    <a:gd name="T10" fmla="*/ 604 w 628"/>
                    <a:gd name="T11" fmla="*/ 935 h 935"/>
                    <a:gd name="T12" fmla="*/ 604 w 628"/>
                    <a:gd name="T13" fmla="*/ 935 h 935"/>
                  </a:gdLst>
                  <a:ahLst/>
                  <a:cxnLst>
                    <a:cxn ang="0">
                      <a:pos x="T0" y="T1"/>
                    </a:cxn>
                    <a:cxn ang="0">
                      <a:pos x="T2" y="T3"/>
                    </a:cxn>
                    <a:cxn ang="0">
                      <a:pos x="T4" y="T5"/>
                    </a:cxn>
                    <a:cxn ang="0">
                      <a:pos x="T6" y="T7"/>
                    </a:cxn>
                    <a:cxn ang="0">
                      <a:pos x="T8" y="T9"/>
                    </a:cxn>
                    <a:cxn ang="0">
                      <a:pos x="T10" y="T11"/>
                    </a:cxn>
                    <a:cxn ang="0">
                      <a:pos x="T12" y="T13"/>
                    </a:cxn>
                  </a:cxnLst>
                  <a:rect l="0" t="0" r="r" b="b"/>
                  <a:pathLst>
                    <a:path w="628" h="935">
                      <a:moveTo>
                        <a:pt x="604" y="935"/>
                      </a:moveTo>
                      <a:lnTo>
                        <a:pt x="628" y="935"/>
                      </a:lnTo>
                      <a:lnTo>
                        <a:pt x="0" y="0"/>
                      </a:lnTo>
                      <a:lnTo>
                        <a:pt x="0" y="66"/>
                      </a:lnTo>
                      <a:lnTo>
                        <a:pt x="580" y="935"/>
                      </a:lnTo>
                      <a:lnTo>
                        <a:pt x="604" y="935"/>
                      </a:lnTo>
                      <a:lnTo>
                        <a:pt x="604" y="935"/>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428071" name="Freeform 39"/>
                <p:cNvSpPr>
                  <a:spLocks/>
                </p:cNvSpPr>
                <p:nvPr/>
              </p:nvSpPr>
              <p:spPr bwMode="hidden">
                <a:xfrm>
                  <a:off x="3191" y="0"/>
                  <a:ext cx="155" cy="1045"/>
                </a:xfrm>
                <a:custGeom>
                  <a:avLst/>
                  <a:gdLst>
                    <a:gd name="T0" fmla="*/ 18 w 155"/>
                    <a:gd name="T1" fmla="*/ 1043 h 1043"/>
                    <a:gd name="T2" fmla="*/ 42 w 155"/>
                    <a:gd name="T3" fmla="*/ 1043 h 1043"/>
                    <a:gd name="T4" fmla="*/ 155 w 155"/>
                    <a:gd name="T5" fmla="*/ 0 h 1043"/>
                    <a:gd name="T6" fmla="*/ 114 w 155"/>
                    <a:gd name="T7" fmla="*/ 0 h 1043"/>
                    <a:gd name="T8" fmla="*/ 0 w 155"/>
                    <a:gd name="T9" fmla="*/ 1043 h 1043"/>
                    <a:gd name="T10" fmla="*/ 18 w 155"/>
                    <a:gd name="T11" fmla="*/ 1043 h 1043"/>
                    <a:gd name="T12" fmla="*/ 18 w 155"/>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155" h="1043">
                      <a:moveTo>
                        <a:pt x="18" y="1043"/>
                      </a:moveTo>
                      <a:lnTo>
                        <a:pt x="42" y="1043"/>
                      </a:lnTo>
                      <a:lnTo>
                        <a:pt x="155" y="0"/>
                      </a:lnTo>
                      <a:lnTo>
                        <a:pt x="114"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428072" name="Freeform 40"/>
                <p:cNvSpPr>
                  <a:spLocks/>
                </p:cNvSpPr>
                <p:nvPr/>
              </p:nvSpPr>
              <p:spPr bwMode="hidden">
                <a:xfrm>
                  <a:off x="3533" y="0"/>
                  <a:ext cx="240" cy="1045"/>
                </a:xfrm>
                <a:custGeom>
                  <a:avLst/>
                  <a:gdLst>
                    <a:gd name="T0" fmla="*/ 18 w 239"/>
                    <a:gd name="T1" fmla="*/ 1043 h 1043"/>
                    <a:gd name="T2" fmla="*/ 36 w 239"/>
                    <a:gd name="T3" fmla="*/ 1043 h 1043"/>
                    <a:gd name="T4" fmla="*/ 239 w 239"/>
                    <a:gd name="T5" fmla="*/ 0 h 1043"/>
                    <a:gd name="T6" fmla="*/ 203 w 239"/>
                    <a:gd name="T7" fmla="*/ 0 h 1043"/>
                    <a:gd name="T8" fmla="*/ 0 w 239"/>
                    <a:gd name="T9" fmla="*/ 1043 h 1043"/>
                    <a:gd name="T10" fmla="*/ 18 w 239"/>
                    <a:gd name="T11" fmla="*/ 1043 h 1043"/>
                    <a:gd name="T12" fmla="*/ 18 w 239"/>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239" h="1043">
                      <a:moveTo>
                        <a:pt x="18" y="1043"/>
                      </a:moveTo>
                      <a:lnTo>
                        <a:pt x="36" y="1043"/>
                      </a:lnTo>
                      <a:lnTo>
                        <a:pt x="239" y="0"/>
                      </a:lnTo>
                      <a:lnTo>
                        <a:pt x="203"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428073" name="Freeform 41"/>
                <p:cNvSpPr>
                  <a:spLocks/>
                </p:cNvSpPr>
                <p:nvPr/>
              </p:nvSpPr>
              <p:spPr bwMode="hidden">
                <a:xfrm>
                  <a:off x="3821" y="0"/>
                  <a:ext cx="359" cy="1045"/>
                </a:xfrm>
                <a:custGeom>
                  <a:avLst/>
                  <a:gdLst>
                    <a:gd name="T0" fmla="*/ 24 w 358"/>
                    <a:gd name="T1" fmla="*/ 1043 h 1043"/>
                    <a:gd name="T2" fmla="*/ 42 w 358"/>
                    <a:gd name="T3" fmla="*/ 1043 h 1043"/>
                    <a:gd name="T4" fmla="*/ 358 w 358"/>
                    <a:gd name="T5" fmla="*/ 0 h 1043"/>
                    <a:gd name="T6" fmla="*/ 317 w 358"/>
                    <a:gd name="T7" fmla="*/ 0 h 1043"/>
                    <a:gd name="T8" fmla="*/ 0 w 358"/>
                    <a:gd name="T9" fmla="*/ 1043 h 1043"/>
                    <a:gd name="T10" fmla="*/ 24 w 358"/>
                    <a:gd name="T11" fmla="*/ 1043 h 1043"/>
                    <a:gd name="T12" fmla="*/ 24 w 358"/>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358" h="1043">
                      <a:moveTo>
                        <a:pt x="24" y="1043"/>
                      </a:moveTo>
                      <a:lnTo>
                        <a:pt x="42" y="1043"/>
                      </a:lnTo>
                      <a:lnTo>
                        <a:pt x="358" y="0"/>
                      </a:lnTo>
                      <a:lnTo>
                        <a:pt x="317" y="0"/>
                      </a:lnTo>
                      <a:lnTo>
                        <a:pt x="0" y="1043"/>
                      </a:lnTo>
                      <a:lnTo>
                        <a:pt x="24" y="1043"/>
                      </a:lnTo>
                      <a:lnTo>
                        <a:pt x="24"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428074" name="Freeform 42"/>
                <p:cNvSpPr>
                  <a:spLocks/>
                </p:cNvSpPr>
                <p:nvPr/>
              </p:nvSpPr>
              <p:spPr bwMode="hidden">
                <a:xfrm>
                  <a:off x="4139" y="0"/>
                  <a:ext cx="449" cy="1045"/>
                </a:xfrm>
                <a:custGeom>
                  <a:avLst/>
                  <a:gdLst>
                    <a:gd name="T0" fmla="*/ 18 w 448"/>
                    <a:gd name="T1" fmla="*/ 1043 h 1043"/>
                    <a:gd name="T2" fmla="*/ 41 w 448"/>
                    <a:gd name="T3" fmla="*/ 1043 h 1043"/>
                    <a:gd name="T4" fmla="*/ 448 w 448"/>
                    <a:gd name="T5" fmla="*/ 0 h 1043"/>
                    <a:gd name="T6" fmla="*/ 406 w 448"/>
                    <a:gd name="T7" fmla="*/ 0 h 1043"/>
                    <a:gd name="T8" fmla="*/ 0 w 448"/>
                    <a:gd name="T9" fmla="*/ 1043 h 1043"/>
                    <a:gd name="T10" fmla="*/ 18 w 448"/>
                    <a:gd name="T11" fmla="*/ 1043 h 1043"/>
                    <a:gd name="T12" fmla="*/ 18 w 448"/>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448" h="1043">
                      <a:moveTo>
                        <a:pt x="18" y="1043"/>
                      </a:moveTo>
                      <a:lnTo>
                        <a:pt x="41" y="1043"/>
                      </a:lnTo>
                      <a:lnTo>
                        <a:pt x="448" y="0"/>
                      </a:lnTo>
                      <a:lnTo>
                        <a:pt x="406"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428075" name="Freeform 43"/>
                <p:cNvSpPr>
                  <a:spLocks/>
                </p:cNvSpPr>
                <p:nvPr/>
              </p:nvSpPr>
              <p:spPr bwMode="hidden">
                <a:xfrm>
                  <a:off x="4480" y="0"/>
                  <a:ext cx="541" cy="1045"/>
                </a:xfrm>
                <a:custGeom>
                  <a:avLst/>
                  <a:gdLst>
                    <a:gd name="T0" fmla="*/ 18 w 539"/>
                    <a:gd name="T1" fmla="*/ 1043 h 1043"/>
                    <a:gd name="T2" fmla="*/ 42 w 539"/>
                    <a:gd name="T3" fmla="*/ 1043 h 1043"/>
                    <a:gd name="T4" fmla="*/ 539 w 539"/>
                    <a:gd name="T5" fmla="*/ 0 h 1043"/>
                    <a:gd name="T6" fmla="*/ 497 w 539"/>
                    <a:gd name="T7" fmla="*/ 0 h 1043"/>
                    <a:gd name="T8" fmla="*/ 0 w 539"/>
                    <a:gd name="T9" fmla="*/ 1043 h 1043"/>
                    <a:gd name="T10" fmla="*/ 18 w 539"/>
                    <a:gd name="T11" fmla="*/ 1043 h 1043"/>
                    <a:gd name="T12" fmla="*/ 18 w 539"/>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539" h="1043">
                      <a:moveTo>
                        <a:pt x="18" y="1043"/>
                      </a:moveTo>
                      <a:lnTo>
                        <a:pt x="42" y="1043"/>
                      </a:lnTo>
                      <a:lnTo>
                        <a:pt x="539" y="0"/>
                      </a:lnTo>
                      <a:lnTo>
                        <a:pt x="497"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428076" name="Freeform 44"/>
                <p:cNvSpPr>
                  <a:spLocks/>
                </p:cNvSpPr>
                <p:nvPr/>
              </p:nvSpPr>
              <p:spPr bwMode="hidden">
                <a:xfrm>
                  <a:off x="4768" y="0"/>
                  <a:ext cx="642" cy="1045"/>
                </a:xfrm>
                <a:custGeom>
                  <a:avLst/>
                  <a:gdLst>
                    <a:gd name="T0" fmla="*/ 18 w 640"/>
                    <a:gd name="T1" fmla="*/ 1043 h 1043"/>
                    <a:gd name="T2" fmla="*/ 42 w 640"/>
                    <a:gd name="T3" fmla="*/ 1043 h 1043"/>
                    <a:gd name="T4" fmla="*/ 640 w 640"/>
                    <a:gd name="T5" fmla="*/ 0 h 1043"/>
                    <a:gd name="T6" fmla="*/ 592 w 640"/>
                    <a:gd name="T7" fmla="*/ 0 h 1043"/>
                    <a:gd name="T8" fmla="*/ 0 w 640"/>
                    <a:gd name="T9" fmla="*/ 1043 h 1043"/>
                    <a:gd name="T10" fmla="*/ 18 w 640"/>
                    <a:gd name="T11" fmla="*/ 1043 h 1043"/>
                    <a:gd name="T12" fmla="*/ 18 w 640"/>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640" h="1043">
                      <a:moveTo>
                        <a:pt x="18" y="1043"/>
                      </a:moveTo>
                      <a:lnTo>
                        <a:pt x="42" y="1043"/>
                      </a:lnTo>
                      <a:lnTo>
                        <a:pt x="640" y="0"/>
                      </a:lnTo>
                      <a:lnTo>
                        <a:pt x="592"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428077" name="Freeform 45"/>
                <p:cNvSpPr>
                  <a:spLocks/>
                </p:cNvSpPr>
                <p:nvPr/>
              </p:nvSpPr>
              <p:spPr bwMode="hidden">
                <a:xfrm>
                  <a:off x="5086" y="48"/>
                  <a:ext cx="672" cy="997"/>
                </a:xfrm>
                <a:custGeom>
                  <a:avLst/>
                  <a:gdLst>
                    <a:gd name="T0" fmla="*/ 24 w 670"/>
                    <a:gd name="T1" fmla="*/ 995 h 995"/>
                    <a:gd name="T2" fmla="*/ 48 w 670"/>
                    <a:gd name="T3" fmla="*/ 995 h 995"/>
                    <a:gd name="T4" fmla="*/ 670 w 670"/>
                    <a:gd name="T5" fmla="*/ 72 h 995"/>
                    <a:gd name="T6" fmla="*/ 670 w 670"/>
                    <a:gd name="T7" fmla="*/ 0 h 995"/>
                    <a:gd name="T8" fmla="*/ 0 w 670"/>
                    <a:gd name="T9" fmla="*/ 995 h 995"/>
                    <a:gd name="T10" fmla="*/ 24 w 670"/>
                    <a:gd name="T11" fmla="*/ 995 h 995"/>
                    <a:gd name="T12" fmla="*/ 24 w 670"/>
                    <a:gd name="T13" fmla="*/ 995 h 995"/>
                  </a:gdLst>
                  <a:ahLst/>
                  <a:cxnLst>
                    <a:cxn ang="0">
                      <a:pos x="T0" y="T1"/>
                    </a:cxn>
                    <a:cxn ang="0">
                      <a:pos x="T2" y="T3"/>
                    </a:cxn>
                    <a:cxn ang="0">
                      <a:pos x="T4" y="T5"/>
                    </a:cxn>
                    <a:cxn ang="0">
                      <a:pos x="T6" y="T7"/>
                    </a:cxn>
                    <a:cxn ang="0">
                      <a:pos x="T8" y="T9"/>
                    </a:cxn>
                    <a:cxn ang="0">
                      <a:pos x="T10" y="T11"/>
                    </a:cxn>
                    <a:cxn ang="0">
                      <a:pos x="T12" y="T13"/>
                    </a:cxn>
                  </a:cxnLst>
                  <a:rect l="0" t="0" r="r" b="b"/>
                  <a:pathLst>
                    <a:path w="670" h="995">
                      <a:moveTo>
                        <a:pt x="24" y="995"/>
                      </a:moveTo>
                      <a:lnTo>
                        <a:pt x="48" y="995"/>
                      </a:lnTo>
                      <a:lnTo>
                        <a:pt x="670" y="72"/>
                      </a:lnTo>
                      <a:lnTo>
                        <a:pt x="670" y="0"/>
                      </a:lnTo>
                      <a:lnTo>
                        <a:pt x="0" y="995"/>
                      </a:lnTo>
                      <a:lnTo>
                        <a:pt x="24" y="995"/>
                      </a:lnTo>
                      <a:lnTo>
                        <a:pt x="24" y="995"/>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grpSp>
          <p:grpSp>
            <p:nvGrpSpPr>
              <p:cNvPr id="1060" name="Group 46"/>
              <p:cNvGrpSpPr>
                <a:grpSpLocks/>
              </p:cNvGrpSpPr>
              <p:nvPr userDrawn="1"/>
            </p:nvGrpSpPr>
            <p:grpSpPr bwMode="auto">
              <a:xfrm>
                <a:off x="0" y="558"/>
                <a:ext cx="5758" cy="487"/>
                <a:chOff x="0" y="558"/>
                <a:chExt cx="5758" cy="487"/>
              </a:xfrm>
            </p:grpSpPr>
            <p:sp>
              <p:nvSpPr>
                <p:cNvPr id="1079" name="Freeform 47"/>
                <p:cNvSpPr>
                  <a:spLocks/>
                </p:cNvSpPr>
                <p:nvPr/>
              </p:nvSpPr>
              <p:spPr bwMode="hidden">
                <a:xfrm>
                  <a:off x="0" y="618"/>
                  <a:ext cx="306" cy="427"/>
                </a:xfrm>
                <a:custGeom>
                  <a:avLst/>
                  <a:gdLst>
                    <a:gd name="T0" fmla="*/ 282 w 305"/>
                    <a:gd name="T1" fmla="*/ 427 h 426"/>
                    <a:gd name="T2" fmla="*/ 306 w 305"/>
                    <a:gd name="T3" fmla="*/ 427 h 426"/>
                    <a:gd name="T4" fmla="*/ 0 w 305"/>
                    <a:gd name="T5" fmla="*/ 0 h 426"/>
                    <a:gd name="T6" fmla="*/ 0 w 305"/>
                    <a:gd name="T7" fmla="*/ 66 h 426"/>
                    <a:gd name="T8" fmla="*/ 252 w 305"/>
                    <a:gd name="T9" fmla="*/ 427 h 426"/>
                    <a:gd name="T10" fmla="*/ 282 w 305"/>
                    <a:gd name="T11" fmla="*/ 427 h 426"/>
                    <a:gd name="T12" fmla="*/ 282 w 305"/>
                    <a:gd name="T13" fmla="*/ 427 h 42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5" h="426">
                      <a:moveTo>
                        <a:pt x="281" y="426"/>
                      </a:moveTo>
                      <a:lnTo>
                        <a:pt x="305" y="426"/>
                      </a:lnTo>
                      <a:lnTo>
                        <a:pt x="0" y="0"/>
                      </a:lnTo>
                      <a:lnTo>
                        <a:pt x="0" y="66"/>
                      </a:lnTo>
                      <a:lnTo>
                        <a:pt x="251" y="426"/>
                      </a:lnTo>
                      <a:lnTo>
                        <a:pt x="281" y="42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tr-TR" smtClean="0">
                    <a:solidFill>
                      <a:srgbClr val="EAEAEA"/>
                    </a:solidFill>
                  </a:endParaRPr>
                </a:p>
              </p:txBody>
            </p:sp>
            <p:sp>
              <p:nvSpPr>
                <p:cNvPr id="1080" name="Freeform 48"/>
                <p:cNvSpPr>
                  <a:spLocks/>
                </p:cNvSpPr>
                <p:nvPr/>
              </p:nvSpPr>
              <p:spPr bwMode="hidden">
                <a:xfrm>
                  <a:off x="5410" y="558"/>
                  <a:ext cx="348" cy="487"/>
                </a:xfrm>
                <a:custGeom>
                  <a:avLst/>
                  <a:gdLst>
                    <a:gd name="T0" fmla="*/ 24 w 347"/>
                    <a:gd name="T1" fmla="*/ 487 h 486"/>
                    <a:gd name="T2" fmla="*/ 48 w 347"/>
                    <a:gd name="T3" fmla="*/ 487 h 486"/>
                    <a:gd name="T4" fmla="*/ 348 w 347"/>
                    <a:gd name="T5" fmla="*/ 72 h 486"/>
                    <a:gd name="T6" fmla="*/ 348 w 347"/>
                    <a:gd name="T7" fmla="*/ 0 h 486"/>
                    <a:gd name="T8" fmla="*/ 0 w 347"/>
                    <a:gd name="T9" fmla="*/ 487 h 486"/>
                    <a:gd name="T10" fmla="*/ 24 w 347"/>
                    <a:gd name="T11" fmla="*/ 487 h 486"/>
                    <a:gd name="T12" fmla="*/ 24 w 347"/>
                    <a:gd name="T13" fmla="*/ 487 h 48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7" h="486">
                      <a:moveTo>
                        <a:pt x="24" y="486"/>
                      </a:moveTo>
                      <a:lnTo>
                        <a:pt x="48" y="486"/>
                      </a:lnTo>
                      <a:lnTo>
                        <a:pt x="347" y="72"/>
                      </a:lnTo>
                      <a:lnTo>
                        <a:pt x="347" y="0"/>
                      </a:lnTo>
                      <a:lnTo>
                        <a:pt x="0" y="486"/>
                      </a:lnTo>
                      <a:lnTo>
                        <a:pt x="24" y="48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tr-TR" smtClean="0">
                    <a:solidFill>
                      <a:srgbClr val="EAEAEA"/>
                    </a:solidFill>
                  </a:endParaRPr>
                </a:p>
              </p:txBody>
            </p:sp>
          </p:grpSp>
          <p:grpSp>
            <p:nvGrpSpPr>
              <p:cNvPr id="1061" name="Group 49"/>
              <p:cNvGrpSpPr>
                <a:grpSpLocks/>
              </p:cNvGrpSpPr>
              <p:nvPr userDrawn="1"/>
            </p:nvGrpSpPr>
            <p:grpSpPr bwMode="auto">
              <a:xfrm>
                <a:off x="264" y="1039"/>
                <a:ext cx="5200" cy="3280"/>
                <a:chOff x="264" y="1039"/>
                <a:chExt cx="5200" cy="3280"/>
              </a:xfrm>
            </p:grpSpPr>
            <p:sp>
              <p:nvSpPr>
                <p:cNvPr id="428082" name="Freeform 50"/>
                <p:cNvSpPr>
                  <a:spLocks/>
                </p:cNvSpPr>
                <p:nvPr/>
              </p:nvSpPr>
              <p:spPr bwMode="hidden">
                <a:xfrm>
                  <a:off x="2849" y="1039"/>
                  <a:ext cx="42" cy="3280"/>
                </a:xfrm>
                <a:custGeom>
                  <a:avLst/>
                  <a:gdLst>
                    <a:gd name="T0" fmla="*/ 18 w 42"/>
                    <a:gd name="T1" fmla="*/ 0 h 3273"/>
                    <a:gd name="T2" fmla="*/ 0 w 42"/>
                    <a:gd name="T3" fmla="*/ 0 h 3273"/>
                    <a:gd name="T4" fmla="*/ 0 w 42"/>
                    <a:gd name="T5" fmla="*/ 3273 h 3273"/>
                    <a:gd name="T6" fmla="*/ 42 w 42"/>
                    <a:gd name="T7" fmla="*/ 3273 h 3273"/>
                    <a:gd name="T8" fmla="*/ 42 w 42"/>
                    <a:gd name="T9" fmla="*/ 0 h 3273"/>
                    <a:gd name="T10" fmla="*/ 18 w 42"/>
                    <a:gd name="T11" fmla="*/ 0 h 3273"/>
                    <a:gd name="T12" fmla="*/ 18 w 42"/>
                    <a:gd name="T13" fmla="*/ 0 h 3273"/>
                  </a:gdLst>
                  <a:ahLst/>
                  <a:cxnLst>
                    <a:cxn ang="0">
                      <a:pos x="T0" y="T1"/>
                    </a:cxn>
                    <a:cxn ang="0">
                      <a:pos x="T2" y="T3"/>
                    </a:cxn>
                    <a:cxn ang="0">
                      <a:pos x="T4" y="T5"/>
                    </a:cxn>
                    <a:cxn ang="0">
                      <a:pos x="T6" y="T7"/>
                    </a:cxn>
                    <a:cxn ang="0">
                      <a:pos x="T8" y="T9"/>
                    </a:cxn>
                    <a:cxn ang="0">
                      <a:pos x="T10" y="T11"/>
                    </a:cxn>
                    <a:cxn ang="0">
                      <a:pos x="T12" y="T13"/>
                    </a:cxn>
                  </a:cxnLst>
                  <a:rect l="0" t="0" r="r" b="b"/>
                  <a:pathLst>
                    <a:path w="42" h="3273">
                      <a:moveTo>
                        <a:pt x="18" y="0"/>
                      </a:moveTo>
                      <a:lnTo>
                        <a:pt x="0" y="0"/>
                      </a:lnTo>
                      <a:lnTo>
                        <a:pt x="0" y="3273"/>
                      </a:lnTo>
                      <a:lnTo>
                        <a:pt x="42"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428083" name="Freeform 51"/>
                <p:cNvSpPr>
                  <a:spLocks/>
                </p:cNvSpPr>
                <p:nvPr/>
              </p:nvSpPr>
              <p:spPr bwMode="hidden">
                <a:xfrm>
                  <a:off x="2154" y="1039"/>
                  <a:ext cx="401" cy="3280"/>
                </a:xfrm>
                <a:custGeom>
                  <a:avLst/>
                  <a:gdLst>
                    <a:gd name="T0" fmla="*/ 376 w 400"/>
                    <a:gd name="T1" fmla="*/ 0 h 3273"/>
                    <a:gd name="T2" fmla="*/ 358 w 400"/>
                    <a:gd name="T3" fmla="*/ 0 h 3273"/>
                    <a:gd name="T4" fmla="*/ 0 w 400"/>
                    <a:gd name="T5" fmla="*/ 3273 h 3273"/>
                    <a:gd name="T6" fmla="*/ 41 w 400"/>
                    <a:gd name="T7" fmla="*/ 3273 h 3273"/>
                    <a:gd name="T8" fmla="*/ 400 w 400"/>
                    <a:gd name="T9" fmla="*/ 0 h 3273"/>
                    <a:gd name="T10" fmla="*/ 376 w 400"/>
                    <a:gd name="T11" fmla="*/ 0 h 3273"/>
                    <a:gd name="T12" fmla="*/ 376 w 400"/>
                    <a:gd name="T13" fmla="*/ 0 h 3273"/>
                  </a:gdLst>
                  <a:ahLst/>
                  <a:cxnLst>
                    <a:cxn ang="0">
                      <a:pos x="T0" y="T1"/>
                    </a:cxn>
                    <a:cxn ang="0">
                      <a:pos x="T2" y="T3"/>
                    </a:cxn>
                    <a:cxn ang="0">
                      <a:pos x="T4" y="T5"/>
                    </a:cxn>
                    <a:cxn ang="0">
                      <a:pos x="T6" y="T7"/>
                    </a:cxn>
                    <a:cxn ang="0">
                      <a:pos x="T8" y="T9"/>
                    </a:cxn>
                    <a:cxn ang="0">
                      <a:pos x="T10" y="T11"/>
                    </a:cxn>
                    <a:cxn ang="0">
                      <a:pos x="T12" y="T13"/>
                    </a:cxn>
                  </a:cxnLst>
                  <a:rect l="0" t="0" r="r" b="b"/>
                  <a:pathLst>
                    <a:path w="400" h="3273">
                      <a:moveTo>
                        <a:pt x="376" y="0"/>
                      </a:moveTo>
                      <a:lnTo>
                        <a:pt x="358" y="0"/>
                      </a:lnTo>
                      <a:lnTo>
                        <a:pt x="0" y="3273"/>
                      </a:lnTo>
                      <a:lnTo>
                        <a:pt x="41" y="3273"/>
                      </a:lnTo>
                      <a:lnTo>
                        <a:pt x="400" y="0"/>
                      </a:lnTo>
                      <a:lnTo>
                        <a:pt x="376" y="0"/>
                      </a:lnTo>
                      <a:lnTo>
                        <a:pt x="376"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428084" name="Freeform 52"/>
                <p:cNvSpPr>
                  <a:spLocks/>
                </p:cNvSpPr>
                <p:nvPr/>
              </p:nvSpPr>
              <p:spPr bwMode="hidden">
                <a:xfrm>
                  <a:off x="1530" y="1039"/>
                  <a:ext cx="677" cy="3280"/>
                </a:xfrm>
                <a:custGeom>
                  <a:avLst/>
                  <a:gdLst>
                    <a:gd name="T0" fmla="*/ 657 w 675"/>
                    <a:gd name="T1" fmla="*/ 0 h 3273"/>
                    <a:gd name="T2" fmla="*/ 639 w 675"/>
                    <a:gd name="T3" fmla="*/ 0 h 3273"/>
                    <a:gd name="T4" fmla="*/ 0 w 675"/>
                    <a:gd name="T5" fmla="*/ 3273 h 3273"/>
                    <a:gd name="T6" fmla="*/ 42 w 675"/>
                    <a:gd name="T7" fmla="*/ 3273 h 3273"/>
                    <a:gd name="T8" fmla="*/ 675 w 675"/>
                    <a:gd name="T9" fmla="*/ 0 h 3273"/>
                    <a:gd name="T10" fmla="*/ 657 w 675"/>
                    <a:gd name="T11" fmla="*/ 0 h 3273"/>
                    <a:gd name="T12" fmla="*/ 657 w 675"/>
                    <a:gd name="T13" fmla="*/ 0 h 3273"/>
                  </a:gdLst>
                  <a:ahLst/>
                  <a:cxnLst>
                    <a:cxn ang="0">
                      <a:pos x="T0" y="T1"/>
                    </a:cxn>
                    <a:cxn ang="0">
                      <a:pos x="T2" y="T3"/>
                    </a:cxn>
                    <a:cxn ang="0">
                      <a:pos x="T4" y="T5"/>
                    </a:cxn>
                    <a:cxn ang="0">
                      <a:pos x="T6" y="T7"/>
                    </a:cxn>
                    <a:cxn ang="0">
                      <a:pos x="T8" y="T9"/>
                    </a:cxn>
                    <a:cxn ang="0">
                      <a:pos x="T10" y="T11"/>
                    </a:cxn>
                    <a:cxn ang="0">
                      <a:pos x="T12" y="T13"/>
                    </a:cxn>
                  </a:cxnLst>
                  <a:rect l="0" t="0" r="r" b="b"/>
                  <a:pathLst>
                    <a:path w="675" h="3273">
                      <a:moveTo>
                        <a:pt x="657" y="0"/>
                      </a:moveTo>
                      <a:lnTo>
                        <a:pt x="639" y="0"/>
                      </a:lnTo>
                      <a:lnTo>
                        <a:pt x="0" y="3273"/>
                      </a:lnTo>
                      <a:lnTo>
                        <a:pt x="42" y="3273"/>
                      </a:lnTo>
                      <a:lnTo>
                        <a:pt x="675" y="0"/>
                      </a:lnTo>
                      <a:lnTo>
                        <a:pt x="657" y="0"/>
                      </a:lnTo>
                      <a:lnTo>
                        <a:pt x="657"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428085" name="Freeform 53"/>
                <p:cNvSpPr>
                  <a:spLocks/>
                </p:cNvSpPr>
                <p:nvPr/>
              </p:nvSpPr>
              <p:spPr bwMode="hidden">
                <a:xfrm>
                  <a:off x="876" y="1039"/>
                  <a:ext cx="1031" cy="3280"/>
                </a:xfrm>
                <a:custGeom>
                  <a:avLst/>
                  <a:gdLst>
                    <a:gd name="T0" fmla="*/ 1013 w 1031"/>
                    <a:gd name="T1" fmla="*/ 0 h 3280"/>
                    <a:gd name="T2" fmla="*/ 990 w 1031"/>
                    <a:gd name="T3" fmla="*/ 0 h 3280"/>
                    <a:gd name="T4" fmla="*/ 0 w 1031"/>
                    <a:gd name="T5" fmla="*/ 3280 h 3280"/>
                    <a:gd name="T6" fmla="*/ 42 w 1031"/>
                    <a:gd name="T7" fmla="*/ 3280 h 3280"/>
                    <a:gd name="T8" fmla="*/ 1031 w 1031"/>
                    <a:gd name="T9" fmla="*/ 4 h 3280"/>
                    <a:gd name="T10" fmla="*/ 1013 w 1031"/>
                    <a:gd name="T11" fmla="*/ 0 h 3280"/>
                    <a:gd name="T12" fmla="*/ 1013 w 1031"/>
                    <a:gd name="T13" fmla="*/ 0 h 3280"/>
                  </a:gdLst>
                  <a:ahLst/>
                  <a:cxnLst>
                    <a:cxn ang="0">
                      <a:pos x="T0" y="T1"/>
                    </a:cxn>
                    <a:cxn ang="0">
                      <a:pos x="T2" y="T3"/>
                    </a:cxn>
                    <a:cxn ang="0">
                      <a:pos x="T4" y="T5"/>
                    </a:cxn>
                    <a:cxn ang="0">
                      <a:pos x="T6" y="T7"/>
                    </a:cxn>
                    <a:cxn ang="0">
                      <a:pos x="T8" y="T9"/>
                    </a:cxn>
                    <a:cxn ang="0">
                      <a:pos x="T10" y="T11"/>
                    </a:cxn>
                    <a:cxn ang="0">
                      <a:pos x="T12" y="T13"/>
                    </a:cxn>
                  </a:cxnLst>
                  <a:rect l="0" t="0" r="r" b="b"/>
                  <a:pathLst>
                    <a:path w="1031" h="3280">
                      <a:moveTo>
                        <a:pt x="1013" y="0"/>
                      </a:moveTo>
                      <a:lnTo>
                        <a:pt x="990" y="0"/>
                      </a:lnTo>
                      <a:lnTo>
                        <a:pt x="0" y="3280"/>
                      </a:lnTo>
                      <a:lnTo>
                        <a:pt x="42" y="3280"/>
                      </a:lnTo>
                      <a:lnTo>
                        <a:pt x="1031" y="4"/>
                      </a:lnTo>
                      <a:lnTo>
                        <a:pt x="1013" y="0"/>
                      </a:lnTo>
                      <a:lnTo>
                        <a:pt x="1013"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428086" name="Freeform 54"/>
                <p:cNvSpPr>
                  <a:spLocks/>
                </p:cNvSpPr>
                <p:nvPr/>
              </p:nvSpPr>
              <p:spPr bwMode="hidden">
                <a:xfrm>
                  <a:off x="264" y="1039"/>
                  <a:ext cx="1319" cy="3280"/>
                </a:xfrm>
                <a:custGeom>
                  <a:avLst/>
                  <a:gdLst>
                    <a:gd name="T0" fmla="*/ 1296 w 1319"/>
                    <a:gd name="T1" fmla="*/ 0 h 3280"/>
                    <a:gd name="T2" fmla="*/ 1278 w 1319"/>
                    <a:gd name="T3" fmla="*/ 0 h 3280"/>
                    <a:gd name="T4" fmla="*/ 0 w 1319"/>
                    <a:gd name="T5" fmla="*/ 3280 h 3280"/>
                    <a:gd name="T6" fmla="*/ 42 w 1319"/>
                    <a:gd name="T7" fmla="*/ 3280 h 3280"/>
                    <a:gd name="T8" fmla="*/ 1319 w 1319"/>
                    <a:gd name="T9" fmla="*/ 5 h 3280"/>
                    <a:gd name="T10" fmla="*/ 1296 w 1319"/>
                    <a:gd name="T11" fmla="*/ 0 h 3280"/>
                    <a:gd name="T12" fmla="*/ 1296 w 1319"/>
                    <a:gd name="T13" fmla="*/ 0 h 3280"/>
                  </a:gdLst>
                  <a:ahLst/>
                  <a:cxnLst>
                    <a:cxn ang="0">
                      <a:pos x="T0" y="T1"/>
                    </a:cxn>
                    <a:cxn ang="0">
                      <a:pos x="T2" y="T3"/>
                    </a:cxn>
                    <a:cxn ang="0">
                      <a:pos x="T4" y="T5"/>
                    </a:cxn>
                    <a:cxn ang="0">
                      <a:pos x="T6" y="T7"/>
                    </a:cxn>
                    <a:cxn ang="0">
                      <a:pos x="T8" y="T9"/>
                    </a:cxn>
                    <a:cxn ang="0">
                      <a:pos x="T10" y="T11"/>
                    </a:cxn>
                    <a:cxn ang="0">
                      <a:pos x="T12" y="T13"/>
                    </a:cxn>
                  </a:cxnLst>
                  <a:rect l="0" t="0" r="r" b="b"/>
                  <a:pathLst>
                    <a:path w="1319" h="3280">
                      <a:moveTo>
                        <a:pt x="1296" y="0"/>
                      </a:moveTo>
                      <a:lnTo>
                        <a:pt x="1278" y="0"/>
                      </a:lnTo>
                      <a:lnTo>
                        <a:pt x="0" y="3280"/>
                      </a:lnTo>
                      <a:lnTo>
                        <a:pt x="42" y="3280"/>
                      </a:lnTo>
                      <a:lnTo>
                        <a:pt x="1319" y="5"/>
                      </a:lnTo>
                      <a:lnTo>
                        <a:pt x="1296" y="0"/>
                      </a:lnTo>
                      <a:lnTo>
                        <a:pt x="1296"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428087" name="Freeform 55"/>
                <p:cNvSpPr>
                  <a:spLocks/>
                </p:cNvSpPr>
                <p:nvPr/>
              </p:nvSpPr>
              <p:spPr bwMode="hidden">
                <a:xfrm>
                  <a:off x="3191" y="1039"/>
                  <a:ext cx="402" cy="3280"/>
                </a:xfrm>
                <a:custGeom>
                  <a:avLst/>
                  <a:gdLst>
                    <a:gd name="T0" fmla="*/ 18 w 401"/>
                    <a:gd name="T1" fmla="*/ 0 h 3273"/>
                    <a:gd name="T2" fmla="*/ 0 w 401"/>
                    <a:gd name="T3" fmla="*/ 0 h 3273"/>
                    <a:gd name="T4" fmla="*/ 359 w 401"/>
                    <a:gd name="T5" fmla="*/ 3273 h 3273"/>
                    <a:gd name="T6" fmla="*/ 401 w 401"/>
                    <a:gd name="T7" fmla="*/ 3273 h 3273"/>
                    <a:gd name="T8" fmla="*/ 42 w 401"/>
                    <a:gd name="T9" fmla="*/ 0 h 3273"/>
                    <a:gd name="T10" fmla="*/ 18 w 401"/>
                    <a:gd name="T11" fmla="*/ 0 h 3273"/>
                    <a:gd name="T12" fmla="*/ 18 w 401"/>
                    <a:gd name="T13" fmla="*/ 0 h 3273"/>
                  </a:gdLst>
                  <a:ahLst/>
                  <a:cxnLst>
                    <a:cxn ang="0">
                      <a:pos x="T0" y="T1"/>
                    </a:cxn>
                    <a:cxn ang="0">
                      <a:pos x="T2" y="T3"/>
                    </a:cxn>
                    <a:cxn ang="0">
                      <a:pos x="T4" y="T5"/>
                    </a:cxn>
                    <a:cxn ang="0">
                      <a:pos x="T6" y="T7"/>
                    </a:cxn>
                    <a:cxn ang="0">
                      <a:pos x="T8" y="T9"/>
                    </a:cxn>
                    <a:cxn ang="0">
                      <a:pos x="T10" y="T11"/>
                    </a:cxn>
                    <a:cxn ang="0">
                      <a:pos x="T12" y="T13"/>
                    </a:cxn>
                  </a:cxnLst>
                  <a:rect l="0" t="0" r="r" b="b"/>
                  <a:pathLst>
                    <a:path w="401" h="3273">
                      <a:moveTo>
                        <a:pt x="18" y="0"/>
                      </a:moveTo>
                      <a:lnTo>
                        <a:pt x="0" y="0"/>
                      </a:lnTo>
                      <a:lnTo>
                        <a:pt x="359" y="3273"/>
                      </a:lnTo>
                      <a:lnTo>
                        <a:pt x="401"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428088" name="Freeform 56"/>
                <p:cNvSpPr>
                  <a:spLocks/>
                </p:cNvSpPr>
                <p:nvPr/>
              </p:nvSpPr>
              <p:spPr bwMode="hidden">
                <a:xfrm>
                  <a:off x="3533" y="1039"/>
                  <a:ext cx="677" cy="3280"/>
                </a:xfrm>
                <a:custGeom>
                  <a:avLst/>
                  <a:gdLst>
                    <a:gd name="T0" fmla="*/ 18 w 675"/>
                    <a:gd name="T1" fmla="*/ 0 h 3273"/>
                    <a:gd name="T2" fmla="*/ 0 w 675"/>
                    <a:gd name="T3" fmla="*/ 0 h 3273"/>
                    <a:gd name="T4" fmla="*/ 640 w 675"/>
                    <a:gd name="T5" fmla="*/ 3273 h 3273"/>
                    <a:gd name="T6" fmla="*/ 675 w 675"/>
                    <a:gd name="T7" fmla="*/ 3273 h 3273"/>
                    <a:gd name="T8" fmla="*/ 36 w 675"/>
                    <a:gd name="T9" fmla="*/ 0 h 3273"/>
                    <a:gd name="T10" fmla="*/ 18 w 675"/>
                    <a:gd name="T11" fmla="*/ 0 h 3273"/>
                    <a:gd name="T12" fmla="*/ 18 w 675"/>
                    <a:gd name="T13" fmla="*/ 0 h 3273"/>
                  </a:gdLst>
                  <a:ahLst/>
                  <a:cxnLst>
                    <a:cxn ang="0">
                      <a:pos x="T0" y="T1"/>
                    </a:cxn>
                    <a:cxn ang="0">
                      <a:pos x="T2" y="T3"/>
                    </a:cxn>
                    <a:cxn ang="0">
                      <a:pos x="T4" y="T5"/>
                    </a:cxn>
                    <a:cxn ang="0">
                      <a:pos x="T6" y="T7"/>
                    </a:cxn>
                    <a:cxn ang="0">
                      <a:pos x="T8" y="T9"/>
                    </a:cxn>
                    <a:cxn ang="0">
                      <a:pos x="T10" y="T11"/>
                    </a:cxn>
                    <a:cxn ang="0">
                      <a:pos x="T12" y="T13"/>
                    </a:cxn>
                  </a:cxnLst>
                  <a:rect l="0" t="0" r="r" b="b"/>
                  <a:pathLst>
                    <a:path w="675" h="3273">
                      <a:moveTo>
                        <a:pt x="18" y="0"/>
                      </a:moveTo>
                      <a:lnTo>
                        <a:pt x="0" y="0"/>
                      </a:lnTo>
                      <a:lnTo>
                        <a:pt x="640" y="3273"/>
                      </a:lnTo>
                      <a:lnTo>
                        <a:pt x="675" y="3273"/>
                      </a:lnTo>
                      <a:lnTo>
                        <a:pt x="36" y="0"/>
                      </a:lnTo>
                      <a:lnTo>
                        <a:pt x="18" y="0"/>
                      </a:lnTo>
                      <a:lnTo>
                        <a:pt x="18"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428089" name="Freeform 57"/>
                <p:cNvSpPr>
                  <a:spLocks/>
                </p:cNvSpPr>
                <p:nvPr/>
              </p:nvSpPr>
              <p:spPr bwMode="hidden">
                <a:xfrm>
                  <a:off x="3822" y="1039"/>
                  <a:ext cx="1036" cy="3280"/>
                </a:xfrm>
                <a:custGeom>
                  <a:avLst/>
                  <a:gdLst>
                    <a:gd name="T0" fmla="*/ 23 w 1036"/>
                    <a:gd name="T1" fmla="*/ 0 h 3280"/>
                    <a:gd name="T2" fmla="*/ 0 w 1036"/>
                    <a:gd name="T3" fmla="*/ 5 h 3280"/>
                    <a:gd name="T4" fmla="*/ 994 w 1036"/>
                    <a:gd name="T5" fmla="*/ 3280 h 3280"/>
                    <a:gd name="T6" fmla="*/ 1036 w 1036"/>
                    <a:gd name="T7" fmla="*/ 3280 h 3280"/>
                    <a:gd name="T8" fmla="*/ 41 w 1036"/>
                    <a:gd name="T9" fmla="*/ 0 h 3280"/>
                    <a:gd name="T10" fmla="*/ 23 w 1036"/>
                    <a:gd name="T11" fmla="*/ 0 h 3280"/>
                    <a:gd name="T12" fmla="*/ 23 w 1036"/>
                    <a:gd name="T13" fmla="*/ 0 h 3280"/>
                  </a:gdLst>
                  <a:ahLst/>
                  <a:cxnLst>
                    <a:cxn ang="0">
                      <a:pos x="T0" y="T1"/>
                    </a:cxn>
                    <a:cxn ang="0">
                      <a:pos x="T2" y="T3"/>
                    </a:cxn>
                    <a:cxn ang="0">
                      <a:pos x="T4" y="T5"/>
                    </a:cxn>
                    <a:cxn ang="0">
                      <a:pos x="T6" y="T7"/>
                    </a:cxn>
                    <a:cxn ang="0">
                      <a:pos x="T8" y="T9"/>
                    </a:cxn>
                    <a:cxn ang="0">
                      <a:pos x="T10" y="T11"/>
                    </a:cxn>
                    <a:cxn ang="0">
                      <a:pos x="T12" y="T13"/>
                    </a:cxn>
                  </a:cxnLst>
                  <a:rect l="0" t="0" r="r" b="b"/>
                  <a:pathLst>
                    <a:path w="1036" h="3280">
                      <a:moveTo>
                        <a:pt x="23" y="0"/>
                      </a:moveTo>
                      <a:lnTo>
                        <a:pt x="0" y="5"/>
                      </a:lnTo>
                      <a:lnTo>
                        <a:pt x="994" y="3280"/>
                      </a:lnTo>
                      <a:lnTo>
                        <a:pt x="1036" y="3280"/>
                      </a:lnTo>
                      <a:lnTo>
                        <a:pt x="41" y="0"/>
                      </a:lnTo>
                      <a:lnTo>
                        <a:pt x="23" y="0"/>
                      </a:lnTo>
                      <a:lnTo>
                        <a:pt x="23"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428090" name="Freeform 58"/>
                <p:cNvSpPr>
                  <a:spLocks/>
                </p:cNvSpPr>
                <p:nvPr/>
              </p:nvSpPr>
              <p:spPr bwMode="hidden">
                <a:xfrm>
                  <a:off x="4137" y="1039"/>
                  <a:ext cx="1327" cy="3280"/>
                </a:xfrm>
                <a:custGeom>
                  <a:avLst/>
                  <a:gdLst>
                    <a:gd name="T0" fmla="*/ 20 w 1327"/>
                    <a:gd name="T1" fmla="*/ 0 h 3280"/>
                    <a:gd name="T2" fmla="*/ 0 w 1327"/>
                    <a:gd name="T3" fmla="*/ 7 h 3280"/>
                    <a:gd name="T4" fmla="*/ 1285 w 1327"/>
                    <a:gd name="T5" fmla="*/ 3280 h 3280"/>
                    <a:gd name="T6" fmla="*/ 1327 w 1327"/>
                    <a:gd name="T7" fmla="*/ 3280 h 3280"/>
                    <a:gd name="T8" fmla="*/ 43 w 1327"/>
                    <a:gd name="T9" fmla="*/ 0 h 3280"/>
                    <a:gd name="T10" fmla="*/ 20 w 1327"/>
                    <a:gd name="T11" fmla="*/ 0 h 3280"/>
                    <a:gd name="T12" fmla="*/ 20 w 1327"/>
                    <a:gd name="T13" fmla="*/ 0 h 3280"/>
                  </a:gdLst>
                  <a:ahLst/>
                  <a:cxnLst>
                    <a:cxn ang="0">
                      <a:pos x="T0" y="T1"/>
                    </a:cxn>
                    <a:cxn ang="0">
                      <a:pos x="T2" y="T3"/>
                    </a:cxn>
                    <a:cxn ang="0">
                      <a:pos x="T4" y="T5"/>
                    </a:cxn>
                    <a:cxn ang="0">
                      <a:pos x="T6" y="T7"/>
                    </a:cxn>
                    <a:cxn ang="0">
                      <a:pos x="T8" y="T9"/>
                    </a:cxn>
                    <a:cxn ang="0">
                      <a:pos x="T10" y="T11"/>
                    </a:cxn>
                    <a:cxn ang="0">
                      <a:pos x="T12" y="T13"/>
                    </a:cxn>
                  </a:cxnLst>
                  <a:rect l="0" t="0" r="r" b="b"/>
                  <a:pathLst>
                    <a:path w="1327" h="3280">
                      <a:moveTo>
                        <a:pt x="20" y="0"/>
                      </a:moveTo>
                      <a:lnTo>
                        <a:pt x="0" y="7"/>
                      </a:lnTo>
                      <a:lnTo>
                        <a:pt x="1285" y="3280"/>
                      </a:lnTo>
                      <a:lnTo>
                        <a:pt x="1327" y="3280"/>
                      </a:lnTo>
                      <a:lnTo>
                        <a:pt x="43" y="0"/>
                      </a:lnTo>
                      <a:lnTo>
                        <a:pt x="20" y="0"/>
                      </a:lnTo>
                      <a:lnTo>
                        <a:pt x="20"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grpSp>
          <p:sp>
            <p:nvSpPr>
              <p:cNvPr id="428091" name="Freeform 59"/>
              <p:cNvSpPr>
                <a:spLocks/>
              </p:cNvSpPr>
              <p:nvPr userDrawn="1"/>
            </p:nvSpPr>
            <p:spPr bwMode="hidden">
              <a:xfrm>
                <a:off x="0" y="1039"/>
                <a:ext cx="1254" cy="2632"/>
              </a:xfrm>
              <a:custGeom>
                <a:avLst/>
                <a:gdLst>
                  <a:gd name="T0" fmla="*/ 1236 w 1254"/>
                  <a:gd name="T1" fmla="*/ 0 h 2632"/>
                  <a:gd name="T2" fmla="*/ 1212 w 1254"/>
                  <a:gd name="T3" fmla="*/ 0 h 2632"/>
                  <a:gd name="T4" fmla="*/ 0 w 1254"/>
                  <a:gd name="T5" fmla="*/ 2542 h 2632"/>
                  <a:gd name="T6" fmla="*/ 0 w 1254"/>
                  <a:gd name="T7" fmla="*/ 2632 h 2632"/>
                  <a:gd name="T8" fmla="*/ 1254 w 1254"/>
                  <a:gd name="T9" fmla="*/ 7 h 2632"/>
                  <a:gd name="T10" fmla="*/ 1236 w 1254"/>
                  <a:gd name="T11" fmla="*/ 0 h 2632"/>
                  <a:gd name="T12" fmla="*/ 1236 w 1254"/>
                  <a:gd name="T13" fmla="*/ 0 h 2632"/>
                </a:gdLst>
                <a:ahLst/>
                <a:cxnLst>
                  <a:cxn ang="0">
                    <a:pos x="T0" y="T1"/>
                  </a:cxn>
                  <a:cxn ang="0">
                    <a:pos x="T2" y="T3"/>
                  </a:cxn>
                  <a:cxn ang="0">
                    <a:pos x="T4" y="T5"/>
                  </a:cxn>
                  <a:cxn ang="0">
                    <a:pos x="T6" y="T7"/>
                  </a:cxn>
                  <a:cxn ang="0">
                    <a:pos x="T8" y="T9"/>
                  </a:cxn>
                  <a:cxn ang="0">
                    <a:pos x="T10" y="T11"/>
                  </a:cxn>
                  <a:cxn ang="0">
                    <a:pos x="T12" y="T13"/>
                  </a:cxn>
                </a:cxnLst>
                <a:rect l="0" t="0" r="r" b="b"/>
                <a:pathLst>
                  <a:path w="1254" h="2632">
                    <a:moveTo>
                      <a:pt x="1236" y="0"/>
                    </a:moveTo>
                    <a:lnTo>
                      <a:pt x="1212" y="0"/>
                    </a:lnTo>
                    <a:lnTo>
                      <a:pt x="0" y="2542"/>
                    </a:lnTo>
                    <a:lnTo>
                      <a:pt x="0" y="2632"/>
                    </a:lnTo>
                    <a:lnTo>
                      <a:pt x="1254" y="7"/>
                    </a:lnTo>
                    <a:lnTo>
                      <a:pt x="1236" y="0"/>
                    </a:lnTo>
                    <a:lnTo>
                      <a:pt x="1236"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1063" name="Freeform 60"/>
              <p:cNvSpPr>
                <a:spLocks/>
              </p:cNvSpPr>
              <p:nvPr userDrawn="1"/>
            </p:nvSpPr>
            <p:spPr bwMode="hidden">
              <a:xfrm>
                <a:off x="0" y="1039"/>
                <a:ext cx="948" cy="1676"/>
              </a:xfrm>
              <a:custGeom>
                <a:avLst/>
                <a:gdLst>
                  <a:gd name="T0" fmla="*/ 930 w 948"/>
                  <a:gd name="T1" fmla="*/ 0 h 1676"/>
                  <a:gd name="T2" fmla="*/ 906 w 948"/>
                  <a:gd name="T3" fmla="*/ 0 h 1676"/>
                  <a:gd name="T4" fmla="*/ 0 w 948"/>
                  <a:gd name="T5" fmla="*/ 1593 h 1676"/>
                  <a:gd name="T6" fmla="*/ 0 w 948"/>
                  <a:gd name="T7" fmla="*/ 1676 h 1676"/>
                  <a:gd name="T8" fmla="*/ 948 w 948"/>
                  <a:gd name="T9" fmla="*/ 5 h 1676"/>
                  <a:gd name="T10" fmla="*/ 930 w 948"/>
                  <a:gd name="T11" fmla="*/ 0 h 1676"/>
                  <a:gd name="T12" fmla="*/ 930 w 948"/>
                  <a:gd name="T13" fmla="*/ 0 h 167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48" h="1676">
                    <a:moveTo>
                      <a:pt x="930" y="0"/>
                    </a:moveTo>
                    <a:lnTo>
                      <a:pt x="906" y="0"/>
                    </a:lnTo>
                    <a:lnTo>
                      <a:pt x="0" y="1593"/>
                    </a:lnTo>
                    <a:lnTo>
                      <a:pt x="0" y="1676"/>
                    </a:lnTo>
                    <a:lnTo>
                      <a:pt x="948" y="5"/>
                    </a:lnTo>
                    <a:lnTo>
                      <a:pt x="930" y="0"/>
                    </a:lnTo>
                    <a:close/>
                  </a:path>
                </a:pathLst>
              </a:custGeom>
              <a:solidFill>
                <a:schemeClr val="accent2"/>
              </a:solidFill>
              <a:ln>
                <a:noFill/>
              </a:ln>
              <a:extLst>
                <a:ext uri="{91240B29-F687-4F45-9708-019B960494DF}">
                  <a14:hiddenLine xmlns:a14="http://schemas.microsoft.com/office/drawing/2010/main" w="9525">
                    <a:solidFill>
                      <a:schemeClr val="accent2"/>
                    </a:solidFill>
                    <a:round/>
                    <a:headEnd/>
                    <a:tailEnd/>
                  </a14:hiddenLine>
                </a:ext>
              </a:extLst>
            </p:spPr>
            <p:txBody>
              <a:bodyPr/>
              <a:lstStyle/>
              <a:p>
                <a:pPr fontAlgn="base">
                  <a:spcBef>
                    <a:spcPct val="0"/>
                  </a:spcBef>
                  <a:spcAft>
                    <a:spcPct val="0"/>
                  </a:spcAft>
                </a:pPr>
                <a:endParaRPr lang="tr-TR" smtClean="0">
                  <a:solidFill>
                    <a:srgbClr val="EAEAEA"/>
                  </a:solidFill>
                </a:endParaRPr>
              </a:p>
            </p:txBody>
          </p:sp>
          <p:sp>
            <p:nvSpPr>
              <p:cNvPr id="1064" name="Freeform 61"/>
              <p:cNvSpPr>
                <a:spLocks/>
              </p:cNvSpPr>
              <p:nvPr userDrawn="1"/>
            </p:nvSpPr>
            <p:spPr bwMode="hidden">
              <a:xfrm>
                <a:off x="0" y="1039"/>
                <a:ext cx="629" cy="937"/>
              </a:xfrm>
              <a:custGeom>
                <a:avLst/>
                <a:gdLst>
                  <a:gd name="T0" fmla="*/ 606 w 629"/>
                  <a:gd name="T1" fmla="*/ 0 h 937"/>
                  <a:gd name="T2" fmla="*/ 582 w 629"/>
                  <a:gd name="T3" fmla="*/ 0 h 937"/>
                  <a:gd name="T4" fmla="*/ 0 w 629"/>
                  <a:gd name="T5" fmla="*/ 871 h 937"/>
                  <a:gd name="T6" fmla="*/ 0 w 629"/>
                  <a:gd name="T7" fmla="*/ 937 h 937"/>
                  <a:gd name="T8" fmla="*/ 629 w 629"/>
                  <a:gd name="T9" fmla="*/ 4 h 937"/>
                  <a:gd name="T10" fmla="*/ 606 w 629"/>
                  <a:gd name="T11" fmla="*/ 0 h 937"/>
                  <a:gd name="T12" fmla="*/ 606 w 629"/>
                  <a:gd name="T13" fmla="*/ 0 h 9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9" h="937">
                    <a:moveTo>
                      <a:pt x="606" y="0"/>
                    </a:moveTo>
                    <a:lnTo>
                      <a:pt x="582" y="0"/>
                    </a:lnTo>
                    <a:lnTo>
                      <a:pt x="0" y="871"/>
                    </a:lnTo>
                    <a:lnTo>
                      <a:pt x="0" y="937"/>
                    </a:lnTo>
                    <a:lnTo>
                      <a:pt x="629" y="4"/>
                    </a:lnTo>
                    <a:lnTo>
                      <a:pt x="606" y="0"/>
                    </a:lnTo>
                    <a:close/>
                  </a:path>
                </a:pathLst>
              </a:custGeom>
              <a:solidFill>
                <a:schemeClr val="accent2"/>
              </a:solidFill>
              <a:ln>
                <a:noFill/>
              </a:ln>
              <a:extLst>
                <a:ext uri="{91240B29-F687-4F45-9708-019B960494DF}">
                  <a14:hiddenLine xmlns:a14="http://schemas.microsoft.com/office/drawing/2010/main" w="9525">
                    <a:solidFill>
                      <a:schemeClr val="accent2"/>
                    </a:solidFill>
                    <a:round/>
                    <a:headEnd/>
                    <a:tailEnd/>
                  </a14:hiddenLine>
                </a:ext>
              </a:extLst>
            </p:spPr>
            <p:txBody>
              <a:bodyPr/>
              <a:lstStyle/>
              <a:p>
                <a:pPr fontAlgn="base">
                  <a:spcBef>
                    <a:spcPct val="0"/>
                  </a:spcBef>
                  <a:spcAft>
                    <a:spcPct val="0"/>
                  </a:spcAft>
                </a:pPr>
                <a:endParaRPr lang="tr-TR" smtClean="0">
                  <a:solidFill>
                    <a:srgbClr val="EAEAEA"/>
                  </a:solidFill>
                </a:endParaRPr>
              </a:p>
            </p:txBody>
          </p:sp>
          <p:sp>
            <p:nvSpPr>
              <p:cNvPr id="1065" name="Freeform 62"/>
              <p:cNvSpPr>
                <a:spLocks/>
              </p:cNvSpPr>
              <p:nvPr userDrawn="1"/>
            </p:nvSpPr>
            <p:spPr bwMode="hidden">
              <a:xfrm>
                <a:off x="0" y="1039"/>
                <a:ext cx="305" cy="427"/>
              </a:xfrm>
              <a:custGeom>
                <a:avLst/>
                <a:gdLst>
                  <a:gd name="T0" fmla="*/ 282 w 305"/>
                  <a:gd name="T1" fmla="*/ 0 h 427"/>
                  <a:gd name="T2" fmla="*/ 252 w 305"/>
                  <a:gd name="T3" fmla="*/ 0 h 427"/>
                  <a:gd name="T4" fmla="*/ 0 w 305"/>
                  <a:gd name="T5" fmla="*/ 361 h 427"/>
                  <a:gd name="T6" fmla="*/ 0 w 305"/>
                  <a:gd name="T7" fmla="*/ 427 h 427"/>
                  <a:gd name="T8" fmla="*/ 305 w 305"/>
                  <a:gd name="T9" fmla="*/ 5 h 427"/>
                  <a:gd name="T10" fmla="*/ 282 w 305"/>
                  <a:gd name="T11" fmla="*/ 0 h 427"/>
                  <a:gd name="T12" fmla="*/ 282 w 305"/>
                  <a:gd name="T13" fmla="*/ 0 h 42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5" h="427">
                    <a:moveTo>
                      <a:pt x="282" y="0"/>
                    </a:moveTo>
                    <a:lnTo>
                      <a:pt x="252" y="0"/>
                    </a:lnTo>
                    <a:lnTo>
                      <a:pt x="0" y="361"/>
                    </a:lnTo>
                    <a:lnTo>
                      <a:pt x="0" y="427"/>
                    </a:lnTo>
                    <a:lnTo>
                      <a:pt x="305" y="5"/>
                    </a:lnTo>
                    <a:lnTo>
                      <a:pt x="282" y="0"/>
                    </a:lnTo>
                    <a:close/>
                  </a:path>
                </a:pathLst>
              </a:custGeom>
              <a:solidFill>
                <a:schemeClr val="accent2"/>
              </a:solidFill>
              <a:ln>
                <a:noFill/>
              </a:ln>
              <a:extLst>
                <a:ext uri="{91240B29-F687-4F45-9708-019B960494DF}">
                  <a14:hiddenLine xmlns:a14="http://schemas.microsoft.com/office/drawing/2010/main" w="9525">
                    <a:solidFill>
                      <a:schemeClr val="accent2"/>
                    </a:solidFill>
                    <a:round/>
                    <a:headEnd/>
                    <a:tailEnd/>
                  </a14:hiddenLine>
                </a:ext>
              </a:extLst>
            </p:spPr>
            <p:txBody>
              <a:bodyPr/>
              <a:lstStyle/>
              <a:p>
                <a:pPr fontAlgn="base">
                  <a:spcBef>
                    <a:spcPct val="0"/>
                  </a:spcBef>
                  <a:spcAft>
                    <a:spcPct val="0"/>
                  </a:spcAft>
                </a:pPr>
                <a:endParaRPr lang="tr-TR" smtClean="0">
                  <a:solidFill>
                    <a:srgbClr val="EAEAEA"/>
                  </a:solidFill>
                </a:endParaRPr>
              </a:p>
            </p:txBody>
          </p:sp>
          <p:sp>
            <p:nvSpPr>
              <p:cNvPr id="428095" name="Freeform 63"/>
              <p:cNvSpPr>
                <a:spLocks/>
              </p:cNvSpPr>
              <p:nvPr userDrawn="1"/>
            </p:nvSpPr>
            <p:spPr bwMode="hidden">
              <a:xfrm>
                <a:off x="4481" y="1039"/>
                <a:ext cx="1277" cy="2686"/>
              </a:xfrm>
              <a:custGeom>
                <a:avLst/>
                <a:gdLst>
                  <a:gd name="T0" fmla="*/ 41 w 1277"/>
                  <a:gd name="T1" fmla="*/ 0 h 2686"/>
                  <a:gd name="T2" fmla="*/ 17 w 1277"/>
                  <a:gd name="T3" fmla="*/ 0 h 2686"/>
                  <a:gd name="T4" fmla="*/ 0 w 1277"/>
                  <a:gd name="T5" fmla="*/ 4 h 2686"/>
                  <a:gd name="T6" fmla="*/ 1277 w 1277"/>
                  <a:gd name="T7" fmla="*/ 2686 h 2686"/>
                  <a:gd name="T8" fmla="*/ 1277 w 1277"/>
                  <a:gd name="T9" fmla="*/ 2596 h 2686"/>
                  <a:gd name="T10" fmla="*/ 41 w 1277"/>
                  <a:gd name="T11" fmla="*/ 0 h 2686"/>
                  <a:gd name="T12" fmla="*/ 41 w 1277"/>
                  <a:gd name="T13" fmla="*/ 0 h 2686"/>
                </a:gdLst>
                <a:ahLst/>
                <a:cxnLst>
                  <a:cxn ang="0">
                    <a:pos x="T0" y="T1"/>
                  </a:cxn>
                  <a:cxn ang="0">
                    <a:pos x="T2" y="T3"/>
                  </a:cxn>
                  <a:cxn ang="0">
                    <a:pos x="T4" y="T5"/>
                  </a:cxn>
                  <a:cxn ang="0">
                    <a:pos x="T6" y="T7"/>
                  </a:cxn>
                  <a:cxn ang="0">
                    <a:pos x="T8" y="T9"/>
                  </a:cxn>
                  <a:cxn ang="0">
                    <a:pos x="T10" y="T11"/>
                  </a:cxn>
                  <a:cxn ang="0">
                    <a:pos x="T12" y="T13"/>
                  </a:cxn>
                </a:cxnLst>
                <a:rect l="0" t="0" r="r" b="b"/>
                <a:pathLst>
                  <a:path w="1277" h="2686">
                    <a:moveTo>
                      <a:pt x="41" y="0"/>
                    </a:moveTo>
                    <a:lnTo>
                      <a:pt x="17" y="0"/>
                    </a:lnTo>
                    <a:lnTo>
                      <a:pt x="0" y="4"/>
                    </a:lnTo>
                    <a:lnTo>
                      <a:pt x="1277" y="2686"/>
                    </a:lnTo>
                    <a:lnTo>
                      <a:pt x="1277" y="2596"/>
                    </a:lnTo>
                    <a:lnTo>
                      <a:pt x="41" y="0"/>
                    </a:lnTo>
                    <a:lnTo>
                      <a:pt x="41"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tr-TR">
                  <a:solidFill>
                    <a:srgbClr val="EAEAEA"/>
                  </a:solidFill>
                </a:endParaRPr>
              </a:p>
            </p:txBody>
          </p:sp>
          <p:sp>
            <p:nvSpPr>
              <p:cNvPr id="1067" name="Freeform 64"/>
              <p:cNvSpPr>
                <a:spLocks/>
              </p:cNvSpPr>
              <p:nvPr userDrawn="1"/>
            </p:nvSpPr>
            <p:spPr bwMode="hidden">
              <a:xfrm>
                <a:off x="4770" y="1039"/>
                <a:ext cx="988" cy="1730"/>
              </a:xfrm>
              <a:custGeom>
                <a:avLst/>
                <a:gdLst>
                  <a:gd name="T0" fmla="*/ 16 w 988"/>
                  <a:gd name="T1" fmla="*/ 0 h 1730"/>
                  <a:gd name="T2" fmla="*/ 0 w 988"/>
                  <a:gd name="T3" fmla="*/ 7 h 1730"/>
                  <a:gd name="T4" fmla="*/ 988 w 988"/>
                  <a:gd name="T5" fmla="*/ 1730 h 1730"/>
                  <a:gd name="T6" fmla="*/ 988 w 988"/>
                  <a:gd name="T7" fmla="*/ 1653 h 1730"/>
                  <a:gd name="T8" fmla="*/ 40 w 988"/>
                  <a:gd name="T9" fmla="*/ 0 h 1730"/>
                  <a:gd name="T10" fmla="*/ 16 w 988"/>
                  <a:gd name="T11" fmla="*/ 0 h 1730"/>
                  <a:gd name="T12" fmla="*/ 16 w 988"/>
                  <a:gd name="T13" fmla="*/ 0 h 173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88" h="1730">
                    <a:moveTo>
                      <a:pt x="16" y="0"/>
                    </a:moveTo>
                    <a:lnTo>
                      <a:pt x="0" y="7"/>
                    </a:lnTo>
                    <a:lnTo>
                      <a:pt x="988" y="1730"/>
                    </a:lnTo>
                    <a:lnTo>
                      <a:pt x="988" y="1653"/>
                    </a:lnTo>
                    <a:lnTo>
                      <a:pt x="40" y="0"/>
                    </a:lnTo>
                    <a:lnTo>
                      <a:pt x="1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tr-TR" smtClean="0">
                  <a:solidFill>
                    <a:srgbClr val="EAEAEA"/>
                  </a:solidFill>
                </a:endParaRPr>
              </a:p>
            </p:txBody>
          </p:sp>
          <p:sp>
            <p:nvSpPr>
              <p:cNvPr id="1068" name="Freeform 65"/>
              <p:cNvSpPr>
                <a:spLocks/>
              </p:cNvSpPr>
              <p:nvPr userDrawn="1"/>
            </p:nvSpPr>
            <p:spPr bwMode="hidden">
              <a:xfrm>
                <a:off x="5088" y="1039"/>
                <a:ext cx="670" cy="997"/>
              </a:xfrm>
              <a:custGeom>
                <a:avLst/>
                <a:gdLst>
                  <a:gd name="T0" fmla="*/ 22 w 670"/>
                  <a:gd name="T1" fmla="*/ 0 h 997"/>
                  <a:gd name="T2" fmla="*/ 0 w 670"/>
                  <a:gd name="T3" fmla="*/ 4 h 997"/>
                  <a:gd name="T4" fmla="*/ 670 w 670"/>
                  <a:gd name="T5" fmla="*/ 997 h 997"/>
                  <a:gd name="T6" fmla="*/ 670 w 670"/>
                  <a:gd name="T7" fmla="*/ 925 h 997"/>
                  <a:gd name="T8" fmla="*/ 46 w 670"/>
                  <a:gd name="T9" fmla="*/ 0 h 997"/>
                  <a:gd name="T10" fmla="*/ 22 w 670"/>
                  <a:gd name="T11" fmla="*/ 0 h 997"/>
                  <a:gd name="T12" fmla="*/ 22 w 670"/>
                  <a:gd name="T13" fmla="*/ 0 h 99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0" h="997">
                    <a:moveTo>
                      <a:pt x="22" y="0"/>
                    </a:moveTo>
                    <a:lnTo>
                      <a:pt x="0" y="4"/>
                    </a:lnTo>
                    <a:lnTo>
                      <a:pt x="670" y="997"/>
                    </a:lnTo>
                    <a:lnTo>
                      <a:pt x="670" y="925"/>
                    </a:lnTo>
                    <a:lnTo>
                      <a:pt x="46" y="0"/>
                    </a:lnTo>
                    <a:lnTo>
                      <a:pt x="22"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tr-TR" smtClean="0">
                  <a:solidFill>
                    <a:srgbClr val="EAEAEA"/>
                  </a:solidFill>
                </a:endParaRPr>
              </a:p>
            </p:txBody>
          </p:sp>
          <p:sp>
            <p:nvSpPr>
              <p:cNvPr id="1069" name="Freeform 66"/>
              <p:cNvSpPr>
                <a:spLocks/>
              </p:cNvSpPr>
              <p:nvPr userDrawn="1"/>
            </p:nvSpPr>
            <p:spPr bwMode="hidden">
              <a:xfrm>
                <a:off x="5412" y="1039"/>
                <a:ext cx="346" cy="487"/>
              </a:xfrm>
              <a:custGeom>
                <a:avLst/>
                <a:gdLst>
                  <a:gd name="T0" fmla="*/ 22 w 346"/>
                  <a:gd name="T1" fmla="*/ 0 h 487"/>
                  <a:gd name="T2" fmla="*/ 0 w 346"/>
                  <a:gd name="T3" fmla="*/ 7 h 487"/>
                  <a:gd name="T4" fmla="*/ 346 w 346"/>
                  <a:gd name="T5" fmla="*/ 487 h 487"/>
                  <a:gd name="T6" fmla="*/ 346 w 346"/>
                  <a:gd name="T7" fmla="*/ 415 h 487"/>
                  <a:gd name="T8" fmla="*/ 46 w 346"/>
                  <a:gd name="T9" fmla="*/ 0 h 487"/>
                  <a:gd name="T10" fmla="*/ 22 w 346"/>
                  <a:gd name="T11" fmla="*/ 0 h 487"/>
                  <a:gd name="T12" fmla="*/ 22 w 346"/>
                  <a:gd name="T13" fmla="*/ 0 h 48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6" h="487">
                    <a:moveTo>
                      <a:pt x="22" y="0"/>
                    </a:moveTo>
                    <a:lnTo>
                      <a:pt x="0" y="7"/>
                    </a:lnTo>
                    <a:lnTo>
                      <a:pt x="346" y="487"/>
                    </a:lnTo>
                    <a:lnTo>
                      <a:pt x="346" y="415"/>
                    </a:lnTo>
                    <a:lnTo>
                      <a:pt x="46" y="0"/>
                    </a:lnTo>
                    <a:lnTo>
                      <a:pt x="22"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tr-TR" smtClean="0">
                  <a:solidFill>
                    <a:srgbClr val="EAEAEA"/>
                  </a:solidFill>
                </a:endParaRPr>
              </a:p>
            </p:txBody>
          </p:sp>
        </p:grpSp>
      </p:grpSp>
      <p:sp>
        <p:nvSpPr>
          <p:cNvPr id="428099" name="Rectangle 67"/>
          <p:cNvSpPr>
            <a:spLocks noGrp="1" noChangeArrowheads="1"/>
          </p:cNvSpPr>
          <p:nvPr>
            <p:ph type="title"/>
          </p:nvPr>
        </p:nvSpPr>
        <p:spPr bwMode="auto">
          <a:xfrm>
            <a:off x="455613" y="273050"/>
            <a:ext cx="8226425"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1" compatLnSpc="1">
            <a:prstTxWarp prst="textNoShape">
              <a:avLst/>
            </a:prstTxWarp>
          </a:bodyPr>
          <a:lstStyle/>
          <a:p>
            <a:pPr lvl="0"/>
            <a:r>
              <a:rPr lang="tr-TR" altLang="tr-TR" smtClean="0"/>
              <a:t>Click to edit Master title style</a:t>
            </a:r>
          </a:p>
        </p:txBody>
      </p:sp>
      <p:sp>
        <p:nvSpPr>
          <p:cNvPr id="428100" name="Rectangle 68"/>
          <p:cNvSpPr>
            <a:spLocks noGrp="1" noChangeArrowheads="1"/>
          </p:cNvSpPr>
          <p:nvPr>
            <p:ph type="dt" sz="half" idx="2"/>
          </p:nvPr>
        </p:nvSpPr>
        <p:spPr bwMode="auto">
          <a:xfrm>
            <a:off x="455613" y="6242050"/>
            <a:ext cx="2130425" cy="474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smtClean="0">
                <a:effectLst>
                  <a:outerShdw blurRad="38100" dist="38100" dir="2700000" algn="tl">
                    <a:srgbClr val="000000"/>
                  </a:outerShdw>
                </a:effectLst>
              </a:defRPr>
            </a:lvl1pPr>
          </a:lstStyle>
          <a:p>
            <a:pPr fontAlgn="base">
              <a:spcBef>
                <a:spcPct val="0"/>
              </a:spcBef>
              <a:spcAft>
                <a:spcPct val="0"/>
              </a:spcAft>
              <a:defRPr/>
            </a:pPr>
            <a:endParaRPr lang="tr-TR" altLang="tr-TR">
              <a:solidFill>
                <a:srgbClr val="EAEAEA"/>
              </a:solidFill>
            </a:endParaRPr>
          </a:p>
        </p:txBody>
      </p:sp>
      <p:sp>
        <p:nvSpPr>
          <p:cNvPr id="428101" name="Rectangle 69"/>
          <p:cNvSpPr>
            <a:spLocks noGrp="1" noChangeArrowheads="1"/>
          </p:cNvSpPr>
          <p:nvPr>
            <p:ph type="ftr" sz="quarter" idx="3"/>
          </p:nvPr>
        </p:nvSpPr>
        <p:spPr bwMode="auto">
          <a:xfrm>
            <a:off x="3124200" y="6242050"/>
            <a:ext cx="2895600" cy="474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smtClean="0">
                <a:effectLst>
                  <a:outerShdw blurRad="38100" dist="38100" dir="2700000" algn="tl">
                    <a:srgbClr val="000000"/>
                  </a:outerShdw>
                </a:effectLst>
              </a:defRPr>
            </a:lvl1pPr>
          </a:lstStyle>
          <a:p>
            <a:pPr fontAlgn="base">
              <a:spcBef>
                <a:spcPct val="0"/>
              </a:spcBef>
              <a:spcAft>
                <a:spcPct val="0"/>
              </a:spcAft>
              <a:defRPr/>
            </a:pPr>
            <a:endParaRPr lang="tr-TR" altLang="tr-TR">
              <a:solidFill>
                <a:srgbClr val="EAEAEA"/>
              </a:solidFill>
            </a:endParaRPr>
          </a:p>
        </p:txBody>
      </p:sp>
      <p:sp>
        <p:nvSpPr>
          <p:cNvPr id="428102" name="Rectangle 70"/>
          <p:cNvSpPr>
            <a:spLocks noGrp="1" noChangeArrowheads="1"/>
          </p:cNvSpPr>
          <p:nvPr>
            <p:ph type="sldNum" sz="quarter" idx="4"/>
          </p:nvPr>
        </p:nvSpPr>
        <p:spPr bwMode="auto">
          <a:xfrm>
            <a:off x="6553200" y="6242050"/>
            <a:ext cx="2130425" cy="474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smtClean="0">
                <a:effectLst>
                  <a:outerShdw blurRad="38100" dist="38100" dir="2700000" algn="tl">
                    <a:srgbClr val="000000"/>
                  </a:outerShdw>
                </a:effectLst>
              </a:defRPr>
            </a:lvl1pPr>
          </a:lstStyle>
          <a:p>
            <a:pPr fontAlgn="base">
              <a:spcBef>
                <a:spcPct val="0"/>
              </a:spcBef>
              <a:spcAft>
                <a:spcPct val="0"/>
              </a:spcAft>
              <a:defRPr/>
            </a:pPr>
            <a:fld id="{C226F751-CDCD-49E4-989A-E375EF24F53B}" type="slidenum">
              <a:rPr lang="tr-TR" altLang="tr-TR">
                <a:solidFill>
                  <a:srgbClr val="EAEAEA"/>
                </a:solidFill>
              </a:rPr>
              <a:pPr fontAlgn="base">
                <a:spcBef>
                  <a:spcPct val="0"/>
                </a:spcBef>
                <a:spcAft>
                  <a:spcPct val="0"/>
                </a:spcAft>
                <a:defRPr/>
              </a:pPr>
              <a:t>‹#›</a:t>
            </a:fld>
            <a:endParaRPr lang="tr-TR" altLang="tr-TR">
              <a:solidFill>
                <a:srgbClr val="EAEAEA"/>
              </a:solidFill>
            </a:endParaRPr>
          </a:p>
        </p:txBody>
      </p:sp>
      <p:sp>
        <p:nvSpPr>
          <p:cNvPr id="428103" name="Rectangle 71"/>
          <p:cNvSpPr>
            <a:spLocks noGrp="1" noChangeArrowheads="1"/>
          </p:cNvSpPr>
          <p:nvPr>
            <p:ph type="body" idx="1"/>
          </p:nvPr>
        </p:nvSpPr>
        <p:spPr bwMode="auto">
          <a:xfrm>
            <a:off x="455613" y="1598613"/>
            <a:ext cx="8226425" cy="4497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smtClean="0"/>
              <a:t>Click to edit Master text styles</a:t>
            </a:r>
          </a:p>
          <a:p>
            <a:pPr lvl="1"/>
            <a:r>
              <a:rPr lang="tr-TR" altLang="tr-TR" smtClean="0"/>
              <a:t>Second level</a:t>
            </a:r>
          </a:p>
          <a:p>
            <a:pPr lvl="2"/>
            <a:r>
              <a:rPr lang="tr-TR" altLang="tr-TR" smtClean="0"/>
              <a:t>Third level</a:t>
            </a:r>
          </a:p>
          <a:p>
            <a:pPr lvl="3"/>
            <a:r>
              <a:rPr lang="tr-TR" altLang="tr-TR" smtClean="0"/>
              <a:t>Fourth level</a:t>
            </a:r>
          </a:p>
          <a:p>
            <a:pPr lvl="4"/>
            <a:r>
              <a:rPr lang="tr-TR" altLang="tr-TR" smtClean="0"/>
              <a:t>Fifth level</a:t>
            </a:r>
          </a:p>
        </p:txBody>
      </p:sp>
    </p:spTree>
    <p:extLst>
      <p:ext uri="{BB962C8B-B14F-4D97-AF65-F5344CB8AC3E}">
        <p14:creationId xmlns:p14="http://schemas.microsoft.com/office/powerpoint/2010/main" val="1968378891"/>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hf hdr="0" ftr="0" dt="0"/>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9pPr>
    </p:titleStyle>
    <p:bodyStyle>
      <a:lvl1pPr marL="342900" indent="-342900" algn="l" rtl="0" eaLnBrk="0" fontAlgn="base" hangingPunct="0">
        <a:spcBef>
          <a:spcPct val="20000"/>
        </a:spcBef>
        <a:spcAft>
          <a:spcPct val="0"/>
        </a:spcAft>
        <a:buClr>
          <a:schemeClr val="tx2"/>
        </a:buClr>
        <a:buSzPct val="115000"/>
        <a:buFont typeface="Wingdings" pitchFamily="2" charset="2"/>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Wingdings" pitchFamily="2" charset="2"/>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115000"/>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Font typeface="Wingdings" pitchFamily="2" charset="2"/>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9.xml"/><Relationship Id="rId1" Type="http://schemas.openxmlformats.org/officeDocument/2006/relationships/slideLayout" Target="../slideLayouts/slideLayout24.xml"/><Relationship Id="rId4" Type="http://schemas.openxmlformats.org/officeDocument/2006/relationships/image" Target="../media/image8.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2.xml"/><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6.xml"/><Relationship Id="rId1" Type="http://schemas.openxmlformats.org/officeDocument/2006/relationships/slideLayout" Target="../slideLayouts/slideLayout2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4.xml"/><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8.xml"/><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0.xml"/><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1.xml"/><Relationship Id="rId1" Type="http://schemas.openxmlformats.org/officeDocument/2006/relationships/slideLayout" Target="../slideLayouts/slideLayout26.xml"/></Relationships>
</file>

<file path=ppt/slides/_rels/slide4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2.xml"/><Relationship Id="rId1" Type="http://schemas.openxmlformats.org/officeDocument/2006/relationships/slideLayout" Target="../slideLayouts/slideLayout23.xml"/></Relationships>
</file>

<file path=ppt/slides/_rels/slide4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3.xml"/><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4.xml"/><Relationship Id="rId1" Type="http://schemas.openxmlformats.org/officeDocument/2006/relationships/slideLayout" Target="../slideLayouts/slideLayout15.xml"/></Relationships>
</file>

<file path=ppt/slides/_rels/slide5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5.xml"/><Relationship Id="rId1" Type="http://schemas.openxmlformats.org/officeDocument/2006/relationships/slideLayout" Target="../slideLayouts/slideLayout15.xml"/></Relationships>
</file>

<file path=ppt/slides/_rels/slide5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6.xml"/><Relationship Id="rId1" Type="http://schemas.openxmlformats.org/officeDocument/2006/relationships/slideLayout" Target="../slideLayouts/slideLayout15.xml"/></Relationships>
</file>

<file path=ppt/slides/_rels/slide5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7.xml"/><Relationship Id="rId1" Type="http://schemas.openxmlformats.org/officeDocument/2006/relationships/slideLayout" Target="../slideLayouts/slideLayout1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5.xml"/></Relationships>
</file>

<file path=ppt/slides/_rels/slide5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9.xml"/><Relationship Id="rId1" Type="http://schemas.openxmlformats.org/officeDocument/2006/relationships/slideLayout" Target="../slideLayouts/slideLayout15.xml"/></Relationships>
</file>

<file path=ppt/slides/_rels/slide5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50.xml"/><Relationship Id="rId1" Type="http://schemas.openxmlformats.org/officeDocument/2006/relationships/slideLayout" Target="../slideLayouts/slideLayout15.xml"/></Relationships>
</file>

<file path=ppt/slides/_rels/slide5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51.xml"/><Relationship Id="rId1" Type="http://schemas.openxmlformats.org/officeDocument/2006/relationships/slideLayout" Target="../slideLayouts/slideLayout1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4.xml"/><Relationship Id="rId1" Type="http://schemas.openxmlformats.org/officeDocument/2006/relationships/slideLayout" Target="../slideLayouts/slideLayout26.xml"/></Relationships>
</file>

<file path=ppt/slides/_rels/slide6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5.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6.xml"/><Relationship Id="rId1" Type="http://schemas.openxmlformats.org/officeDocument/2006/relationships/slideLayout" Target="../slideLayouts/slideLayout15.xml"/><Relationship Id="rId4" Type="http://schemas.openxmlformats.org/officeDocument/2006/relationships/image" Target="../media/image37.jpeg"/></Relationships>
</file>

<file path=ppt/slides/_rels/slide6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60.xml"/><Relationship Id="rId1" Type="http://schemas.openxmlformats.org/officeDocument/2006/relationships/slideLayout" Target="../slideLayouts/slideLayout2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62.xml"/><Relationship Id="rId1" Type="http://schemas.openxmlformats.org/officeDocument/2006/relationships/slideLayout" Target="../slideLayouts/slideLayout26.xml"/></Relationships>
</file>

<file path=ppt/slides/_rels/slide6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64.xml"/><Relationship Id="rId1" Type="http://schemas.openxmlformats.org/officeDocument/2006/relationships/slideLayout" Target="../slideLayouts/slideLayout15.xml"/></Relationships>
</file>

<file path=ppt/slides/_rels/slide7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7.xml"/><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8.xml"/><Relationship Id="rId1" Type="http://schemas.openxmlformats.org/officeDocument/2006/relationships/slideLayout" Target="../slideLayouts/slideLayout26.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70.xml"/><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71.xml"/><Relationship Id="rId1" Type="http://schemas.openxmlformats.org/officeDocument/2006/relationships/slideLayout" Target="../slideLayouts/slideLayout15.xml"/></Relationships>
</file>

<file path=ppt/slides/_rels/slide7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72.xml"/><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73.xml"/><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74.xml"/><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75.xml"/><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76.xml"/><Relationship Id="rId1" Type="http://schemas.openxmlformats.org/officeDocument/2006/relationships/slideLayout" Target="../slideLayouts/slideLayout15.xml"/></Relationships>
</file>

<file path=ppt/slides/_rels/slide8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77.xml"/><Relationship Id="rId1" Type="http://schemas.openxmlformats.org/officeDocument/2006/relationships/slideLayout" Target="../slideLayouts/slideLayout15.xml"/></Relationships>
</file>

<file path=ppt/slides/_rels/slide8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78.xml"/><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79.xml"/><Relationship Id="rId1" Type="http://schemas.openxmlformats.org/officeDocument/2006/relationships/slideLayout" Target="../slideLayouts/slideLayout15.xml"/></Relationships>
</file>

<file path=ppt/slides/_rels/slide8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80.xml"/><Relationship Id="rId1" Type="http://schemas.openxmlformats.org/officeDocument/2006/relationships/slideLayout" Target="../slideLayouts/slideLayout23.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8" Type="http://schemas.openxmlformats.org/officeDocument/2006/relationships/image" Target="../media/image62.jpeg"/><Relationship Id="rId3" Type="http://schemas.openxmlformats.org/officeDocument/2006/relationships/hyperlink" Target="http://www.gulum.net/gul/kirmizi/1.php" TargetMode="External"/><Relationship Id="rId7" Type="http://schemas.openxmlformats.org/officeDocument/2006/relationships/hyperlink" Target="http://images.google.com.tr/imgres?imgurl=http://photos28.flickr.com/37692274_3f245f97bb.jpg&amp;imgrefurl=http://www.fiyonk.net/blog/%3Fcat%3D9&amp;h=500&amp;w=375&amp;sz=28&amp;tbnid=0-KIs46btEBiiM:&amp;tbnh=130&amp;tbnw=98&amp;prev=/images%3Fq%3Dbeyaz%2Bg%25C3%25BCl%26um%3D1&amp;start=2&amp;sa=X&amp;oi=images&amp;ct=image&amp;cd=2" TargetMode="External"/><Relationship Id="rId2" Type="http://schemas.openxmlformats.org/officeDocument/2006/relationships/notesSlide" Target="../notesSlides/notesSlide82.xml"/><Relationship Id="rId1" Type="http://schemas.openxmlformats.org/officeDocument/2006/relationships/slideLayout" Target="../slideLayouts/slideLayout24.xml"/><Relationship Id="rId6" Type="http://schemas.openxmlformats.org/officeDocument/2006/relationships/image" Target="../media/image61.jpeg"/><Relationship Id="rId5" Type="http://schemas.openxmlformats.org/officeDocument/2006/relationships/hyperlink" Target="http://images.google.com.tr/imgres?imgurl=http://www.atasaz.com/cicek_resim/gul36.JPG&amp;imgrefurl=http://www.atasaz.com/urun_Detay.asp%3Fid%3D192&amp;h=431&amp;w=342&amp;sz=46&amp;tbnid=YD19mNYwBePNdM:&amp;tbnh=126&amp;tbnw=100&amp;prev=/images%3Fq%3Dsar%25C4%25B1%2Bg%25C3%25BCl%26um%3D1&amp;start=1&amp;sa=X&amp;oi=images&amp;ct=image&amp;cd=1" TargetMode="External"/><Relationship Id="rId10" Type="http://schemas.openxmlformats.org/officeDocument/2006/relationships/image" Target="../media/image63.jpeg"/><Relationship Id="rId4" Type="http://schemas.openxmlformats.org/officeDocument/2006/relationships/image" Target="../media/image60.jpeg"/><Relationship Id="rId9" Type="http://schemas.openxmlformats.org/officeDocument/2006/relationships/hyperlink" Target="http://images.google.com.tr/imgres?imgurl=http://www.cicekal.net/resimler/794289819400.jpg&amp;imgrefurl=http://www.cicekal.net/default.asp%3Fsf%3DurunKTG%26ana%3D47%26alt%3D117&amp;h=272&amp;w=380&amp;sz=17&amp;tbnid=IJE3bW5n0UGr2M:&amp;tbnh=88&amp;tbnw=123&amp;prev=/images%3Fq%3Dpembe%2Bg%25C3%25BCl%26um%3D1&amp;start=3&amp;sa=X&amp;oi=images&amp;ct=image&amp;cd=3" TargetMode="External"/></Relationships>
</file>

<file path=ppt/slides/_rels/slide8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83.xml"/><Relationship Id="rId1" Type="http://schemas.openxmlformats.org/officeDocument/2006/relationships/slideLayout" Target="../slideLayouts/slideLayout24.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hyperlink" Target="http://urun.gittigidiyor.com/Tommy-Hilfiger-Lacoste-Tarzi-T-Shirt-Turuncu-L_W0QQidZZ4847739" TargetMode="External"/></Relationships>
</file>

<file path=ppt/slides/_rels/slide9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84.xml"/><Relationship Id="rId1" Type="http://schemas.openxmlformats.org/officeDocument/2006/relationships/slideLayout" Target="../slideLayouts/slideLayout24.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4.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4.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4.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4.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4.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4.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4.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4.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4.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4.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4.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4.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4.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4.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1"/>
          <p:cNvSpPr>
            <a:spLocks noGrp="1" noChangeArrowheads="1"/>
          </p:cNvSpPr>
          <p:nvPr>
            <p:ph type="sldNum" sz="quarter" idx="12"/>
          </p:nvPr>
        </p:nvSpPr>
        <p:spPr/>
        <p:txBody>
          <a:bodyPr/>
          <a:lstStyle/>
          <a:p>
            <a:pPr>
              <a:defRPr/>
            </a:pPr>
            <a:fld id="{18C675C5-F860-4AB6-92BA-8D8E0252BE45}" type="slidenum">
              <a:rPr lang="tr-TR" altLang="tr-TR">
                <a:solidFill>
                  <a:srgbClr val="EAEAEA"/>
                </a:solidFill>
              </a:rPr>
              <a:pPr>
                <a:defRPr/>
              </a:pPr>
              <a:t>1</a:t>
            </a:fld>
            <a:endParaRPr lang="tr-TR" altLang="tr-TR">
              <a:solidFill>
                <a:srgbClr val="EAEAEA"/>
              </a:solidFill>
            </a:endParaRPr>
          </a:p>
        </p:txBody>
      </p:sp>
      <p:sp>
        <p:nvSpPr>
          <p:cNvPr id="2050" name="Rectangle 2"/>
          <p:cNvSpPr>
            <a:spLocks noGrp="1" noChangeArrowheads="1"/>
          </p:cNvSpPr>
          <p:nvPr>
            <p:ph type="ctrTitle"/>
          </p:nvPr>
        </p:nvSpPr>
        <p:spPr/>
        <p:txBody>
          <a:bodyPr/>
          <a:lstStyle/>
          <a:p>
            <a:pPr eaLnBrk="1" hangingPunct="1">
              <a:defRPr/>
            </a:pPr>
            <a:r>
              <a:rPr lang="tr-TR" altLang="tr-TR" smtClean="0"/>
              <a:t>BEDEN DİLİ</a:t>
            </a:r>
          </a:p>
        </p:txBody>
      </p:sp>
      <p:sp>
        <p:nvSpPr>
          <p:cNvPr id="2051" name="Rectangle 3"/>
          <p:cNvSpPr>
            <a:spLocks noGrp="1" noChangeArrowheads="1"/>
          </p:cNvSpPr>
          <p:nvPr>
            <p:ph type="subTitle" idx="1"/>
          </p:nvPr>
        </p:nvSpPr>
        <p:spPr>
          <a:xfrm>
            <a:off x="1403350" y="4508500"/>
            <a:ext cx="5915025" cy="1822450"/>
          </a:xfrm>
        </p:spPr>
        <p:txBody>
          <a:bodyPr/>
          <a:lstStyle/>
          <a:p>
            <a:pPr eaLnBrk="1" hangingPunct="1">
              <a:defRPr/>
            </a:pPr>
            <a:endParaRPr lang="tr-TR" altLang="tr-TR" smtClean="0"/>
          </a:p>
        </p:txBody>
      </p:sp>
    </p:spTree>
    <p:extLst>
      <p:ext uri="{BB962C8B-B14F-4D97-AF65-F5344CB8AC3E}">
        <p14:creationId xmlns:p14="http://schemas.microsoft.com/office/powerpoint/2010/main" val="37063805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5"/>
          <p:cNvSpPr>
            <a:spLocks noGrp="1"/>
          </p:cNvSpPr>
          <p:nvPr>
            <p:ph type="sldNum" sz="quarter" idx="12"/>
          </p:nvPr>
        </p:nvSpPr>
        <p:spPr/>
        <p:txBody>
          <a:bodyPr/>
          <a:lstStyle/>
          <a:p>
            <a:pPr>
              <a:defRPr/>
            </a:pPr>
            <a:fld id="{7F973792-8F17-4025-B586-C6F95FE9856E}" type="slidenum">
              <a:rPr lang="tr-TR" altLang="tr-TR">
                <a:solidFill>
                  <a:srgbClr val="EAEAEA"/>
                </a:solidFill>
              </a:rPr>
              <a:pPr>
                <a:defRPr/>
              </a:pPr>
              <a:t>2</a:t>
            </a:fld>
            <a:endParaRPr lang="tr-TR" altLang="tr-TR">
              <a:solidFill>
                <a:srgbClr val="EAEAEA"/>
              </a:solidFill>
            </a:endParaRPr>
          </a:p>
        </p:txBody>
      </p:sp>
      <p:sp>
        <p:nvSpPr>
          <p:cNvPr id="8194" name="Rectangle 2"/>
          <p:cNvSpPr>
            <a:spLocks noGrp="1" noChangeArrowheads="1"/>
          </p:cNvSpPr>
          <p:nvPr>
            <p:ph type="title"/>
          </p:nvPr>
        </p:nvSpPr>
        <p:spPr/>
        <p:txBody>
          <a:bodyPr/>
          <a:lstStyle/>
          <a:p>
            <a:pPr eaLnBrk="1" hangingPunct="1">
              <a:defRPr/>
            </a:pPr>
            <a:r>
              <a:rPr lang="tr-TR" altLang="tr-TR" smtClean="0"/>
              <a:t>Beden Dili</a:t>
            </a:r>
            <a:endParaRPr lang="en-US" altLang="tr-TR" smtClean="0"/>
          </a:p>
        </p:txBody>
      </p:sp>
      <p:sp>
        <p:nvSpPr>
          <p:cNvPr id="8195" name="Rectangle 3"/>
          <p:cNvSpPr>
            <a:spLocks noGrp="1" noChangeArrowheads="1"/>
          </p:cNvSpPr>
          <p:nvPr>
            <p:ph type="body" idx="1"/>
          </p:nvPr>
        </p:nvSpPr>
        <p:spPr/>
        <p:txBody>
          <a:bodyPr/>
          <a:lstStyle/>
          <a:p>
            <a:pPr eaLnBrk="1" hangingPunct="1">
              <a:defRPr/>
            </a:pPr>
            <a:r>
              <a:rPr lang="tr-TR" altLang="tr-TR" smtClean="0"/>
              <a:t>Beden dili duygu ve düşüncelerimizin yansımasıdır.</a:t>
            </a:r>
          </a:p>
          <a:p>
            <a:pPr eaLnBrk="1" hangingPunct="1">
              <a:defRPr/>
            </a:pPr>
            <a:r>
              <a:rPr lang="tr-TR" altLang="tr-TR" smtClean="0"/>
              <a:t>İnsanların yüz yüze kurdukları iletişimde kelimeler % 10, ses tonu % 30 ve beden dili % 60 önem taşır.</a:t>
            </a:r>
          </a:p>
          <a:p>
            <a:pPr eaLnBrk="1" hangingPunct="1">
              <a:defRPr/>
            </a:pPr>
            <a:r>
              <a:rPr lang="tr-TR" altLang="tr-TR" smtClean="0"/>
              <a:t>Kültürden kültüre farklılıklar gösterse de dünya üzerinde en geçerli olan dil beden dili diyebiliriz.</a:t>
            </a:r>
          </a:p>
        </p:txBody>
      </p:sp>
    </p:spTree>
    <p:extLst>
      <p:ext uri="{BB962C8B-B14F-4D97-AF65-F5344CB8AC3E}">
        <p14:creationId xmlns:p14="http://schemas.microsoft.com/office/powerpoint/2010/main" val="28463153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 calcmode="lin" valueType="num">
                                      <p:cBhvr additive="base">
                                        <p:cTn id="7" dur="500" fill="hold"/>
                                        <p:tgtEl>
                                          <p:spTgt spid="819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1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195">
                                            <p:txEl>
                                              <p:pRg st="1" end="1"/>
                                            </p:txEl>
                                          </p:spTgt>
                                        </p:tgtEl>
                                        <p:attrNameLst>
                                          <p:attrName>style.visibility</p:attrName>
                                        </p:attrNameLst>
                                      </p:cBhvr>
                                      <p:to>
                                        <p:strVal val="visible"/>
                                      </p:to>
                                    </p:set>
                                    <p:anim calcmode="lin" valueType="num">
                                      <p:cBhvr additive="base">
                                        <p:cTn id="13" dur="500" fill="hold"/>
                                        <p:tgtEl>
                                          <p:spTgt spid="819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1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195">
                                            <p:txEl>
                                              <p:pRg st="2" end="2"/>
                                            </p:txEl>
                                          </p:spTgt>
                                        </p:tgtEl>
                                        <p:attrNameLst>
                                          <p:attrName>style.visibility</p:attrName>
                                        </p:attrNameLst>
                                      </p:cBhvr>
                                      <p:to>
                                        <p:strVal val="visible"/>
                                      </p:to>
                                    </p:set>
                                    <p:anim calcmode="lin" valueType="num">
                                      <p:cBhvr additive="base">
                                        <p:cTn id="19" dur="500" fill="hold"/>
                                        <p:tgtEl>
                                          <p:spTgt spid="819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19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Slayt Numarası Yer Tutucusu 5"/>
          <p:cNvSpPr>
            <a:spLocks noGrp="1"/>
          </p:cNvSpPr>
          <p:nvPr>
            <p:ph type="sldNum" sz="quarter" idx="12"/>
          </p:nvPr>
        </p:nvSpPr>
        <p:spPr/>
        <p:txBody>
          <a:bodyPr/>
          <a:lstStyle/>
          <a:p>
            <a:pPr>
              <a:defRPr/>
            </a:pPr>
            <a:fld id="{8CDBDDD0-57E2-4B4F-86CC-15CBC46566B0}" type="slidenum">
              <a:rPr lang="tr-TR" altLang="tr-TR">
                <a:solidFill>
                  <a:srgbClr val="EAEAEA"/>
                </a:solidFill>
              </a:rPr>
              <a:pPr>
                <a:defRPr/>
              </a:pPr>
              <a:t>3</a:t>
            </a:fld>
            <a:endParaRPr lang="tr-TR" altLang="tr-TR">
              <a:solidFill>
                <a:srgbClr val="EAEAEA"/>
              </a:solidFill>
            </a:endParaRPr>
          </a:p>
        </p:txBody>
      </p:sp>
      <p:sp>
        <p:nvSpPr>
          <p:cNvPr id="13314" name="Rectangle 2"/>
          <p:cNvSpPr>
            <a:spLocks noGrp="1" noChangeArrowheads="1"/>
          </p:cNvSpPr>
          <p:nvPr>
            <p:ph type="title"/>
          </p:nvPr>
        </p:nvSpPr>
        <p:spPr/>
        <p:txBody>
          <a:bodyPr/>
          <a:lstStyle/>
          <a:p>
            <a:pPr eaLnBrk="1" hangingPunct="1">
              <a:defRPr/>
            </a:pPr>
            <a:r>
              <a:rPr lang="tr-TR" altLang="tr-TR" smtClean="0"/>
              <a:t>Beden Dili</a:t>
            </a:r>
            <a:endParaRPr lang="en-US" altLang="tr-TR" smtClean="0"/>
          </a:p>
        </p:txBody>
      </p:sp>
      <p:sp>
        <p:nvSpPr>
          <p:cNvPr id="13315" name="Rectangle 3"/>
          <p:cNvSpPr>
            <a:spLocks noGrp="1" noChangeArrowheads="1"/>
          </p:cNvSpPr>
          <p:nvPr>
            <p:ph type="body" idx="1"/>
          </p:nvPr>
        </p:nvSpPr>
        <p:spPr/>
        <p:txBody>
          <a:bodyPr/>
          <a:lstStyle/>
          <a:p>
            <a:pPr algn="just" eaLnBrk="1" hangingPunct="1">
              <a:buFontTx/>
              <a:buChar char="•"/>
              <a:defRPr/>
            </a:pPr>
            <a:r>
              <a:rPr lang="tr-TR" altLang="tr-TR" smtClean="0"/>
              <a:t>Sözsüz iletişimin sözlü iletişimin mesajlarından çok daha güvenilirdir.</a:t>
            </a:r>
          </a:p>
        </p:txBody>
      </p:sp>
    </p:spTree>
    <p:extLst>
      <p:ext uri="{BB962C8B-B14F-4D97-AF65-F5344CB8AC3E}">
        <p14:creationId xmlns:p14="http://schemas.microsoft.com/office/powerpoint/2010/main" val="32134853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5"/>
          <p:cNvSpPr>
            <a:spLocks noGrp="1"/>
          </p:cNvSpPr>
          <p:nvPr>
            <p:ph type="sldNum" sz="quarter" idx="12"/>
          </p:nvPr>
        </p:nvSpPr>
        <p:spPr/>
        <p:txBody>
          <a:bodyPr/>
          <a:lstStyle/>
          <a:p>
            <a:pPr>
              <a:defRPr/>
            </a:pPr>
            <a:fld id="{026D8284-EA8E-4A1E-8CFC-9EBBD3CEDA3C}" type="slidenum">
              <a:rPr lang="tr-TR" altLang="tr-TR">
                <a:solidFill>
                  <a:srgbClr val="EAEAEA"/>
                </a:solidFill>
              </a:rPr>
              <a:pPr>
                <a:defRPr/>
              </a:pPr>
              <a:t>4</a:t>
            </a:fld>
            <a:endParaRPr lang="tr-TR" altLang="tr-TR">
              <a:solidFill>
                <a:srgbClr val="EAEAEA"/>
              </a:solidFill>
            </a:endParaRPr>
          </a:p>
        </p:txBody>
      </p:sp>
      <p:sp>
        <p:nvSpPr>
          <p:cNvPr id="116738" name="Rectangle 2"/>
          <p:cNvSpPr>
            <a:spLocks noGrp="1" noChangeArrowheads="1"/>
          </p:cNvSpPr>
          <p:nvPr>
            <p:ph type="title"/>
          </p:nvPr>
        </p:nvSpPr>
        <p:spPr/>
        <p:txBody>
          <a:bodyPr/>
          <a:lstStyle/>
          <a:p>
            <a:pPr eaLnBrk="1" hangingPunct="1">
              <a:defRPr/>
            </a:pPr>
            <a:r>
              <a:rPr lang="tr-TR" altLang="tr-TR" smtClean="0"/>
              <a:t>Beden Dili</a:t>
            </a:r>
            <a:endParaRPr lang="en-US" altLang="tr-TR" smtClean="0"/>
          </a:p>
        </p:txBody>
      </p:sp>
      <p:sp>
        <p:nvSpPr>
          <p:cNvPr id="116739" name="Rectangle 3"/>
          <p:cNvSpPr>
            <a:spLocks noGrp="1" noChangeArrowheads="1"/>
          </p:cNvSpPr>
          <p:nvPr>
            <p:ph type="body" idx="1"/>
          </p:nvPr>
        </p:nvSpPr>
        <p:spPr/>
        <p:txBody>
          <a:bodyPr/>
          <a:lstStyle/>
          <a:p>
            <a:pPr eaLnBrk="1" hangingPunct="1">
              <a:buFontTx/>
              <a:buNone/>
              <a:defRPr/>
            </a:pPr>
            <a:r>
              <a:rPr lang="tr-TR" altLang="tr-TR" smtClean="0"/>
              <a:t>	</a:t>
            </a:r>
            <a:r>
              <a:rPr lang="tr-TR" altLang="tr-TR" b="1" smtClean="0"/>
              <a:t>İletişimde İlk Dakika Önemlidir</a:t>
            </a:r>
          </a:p>
          <a:p>
            <a:pPr algn="just" eaLnBrk="1" hangingPunct="1">
              <a:buFontTx/>
              <a:buNone/>
              <a:defRPr/>
            </a:pPr>
            <a:r>
              <a:rPr lang="tr-TR" altLang="tr-TR" smtClean="0"/>
              <a:t>	Karşı karşıya gelen iki kişi arasındaki ilk etkileşim, iletişim sürecinin önemli bir belirleyicisidir. </a:t>
            </a:r>
            <a:endParaRPr lang="en-US" altLang="tr-TR" smtClean="0"/>
          </a:p>
        </p:txBody>
      </p:sp>
    </p:spTree>
    <p:extLst>
      <p:ext uri="{BB962C8B-B14F-4D97-AF65-F5344CB8AC3E}">
        <p14:creationId xmlns:p14="http://schemas.microsoft.com/office/powerpoint/2010/main" val="37954415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6739">
                                            <p:txEl>
                                              <p:pRg st="0" end="0"/>
                                            </p:txEl>
                                          </p:spTgt>
                                        </p:tgtEl>
                                        <p:attrNameLst>
                                          <p:attrName>style.visibility</p:attrName>
                                        </p:attrNameLst>
                                      </p:cBhvr>
                                      <p:to>
                                        <p:strVal val="visible"/>
                                      </p:to>
                                    </p:set>
                                    <p:anim calcmode="lin" valueType="num">
                                      <p:cBhvr additive="base">
                                        <p:cTn id="7" dur="500" fill="hold"/>
                                        <p:tgtEl>
                                          <p:spTgt spid="11673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673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6739">
                                            <p:txEl>
                                              <p:pRg st="1" end="1"/>
                                            </p:txEl>
                                          </p:spTgt>
                                        </p:tgtEl>
                                        <p:attrNameLst>
                                          <p:attrName>style.visibility</p:attrName>
                                        </p:attrNameLst>
                                      </p:cBhvr>
                                      <p:to>
                                        <p:strVal val="visible"/>
                                      </p:to>
                                    </p:set>
                                    <p:anim calcmode="lin" valueType="num">
                                      <p:cBhvr additive="base">
                                        <p:cTn id="13" dur="500" fill="hold"/>
                                        <p:tgtEl>
                                          <p:spTgt spid="11673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6739">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39"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5"/>
          <p:cNvSpPr>
            <a:spLocks noGrp="1"/>
          </p:cNvSpPr>
          <p:nvPr>
            <p:ph type="sldNum" sz="quarter" idx="12"/>
          </p:nvPr>
        </p:nvSpPr>
        <p:spPr/>
        <p:txBody>
          <a:bodyPr/>
          <a:lstStyle/>
          <a:p>
            <a:pPr>
              <a:defRPr/>
            </a:pPr>
            <a:fld id="{BF5BF699-EFD4-4ABD-B168-E617EC4F6A62}" type="slidenum">
              <a:rPr lang="tr-TR" altLang="tr-TR">
                <a:solidFill>
                  <a:srgbClr val="EAEAEA"/>
                </a:solidFill>
              </a:rPr>
              <a:pPr>
                <a:defRPr/>
              </a:pPr>
              <a:t>5</a:t>
            </a:fld>
            <a:endParaRPr lang="tr-TR" altLang="tr-TR">
              <a:solidFill>
                <a:srgbClr val="EAEAEA"/>
              </a:solidFill>
            </a:endParaRPr>
          </a:p>
        </p:txBody>
      </p:sp>
      <p:sp>
        <p:nvSpPr>
          <p:cNvPr id="117762" name="Rectangle 2"/>
          <p:cNvSpPr>
            <a:spLocks noGrp="1" noChangeArrowheads="1"/>
          </p:cNvSpPr>
          <p:nvPr>
            <p:ph type="title"/>
          </p:nvPr>
        </p:nvSpPr>
        <p:spPr/>
        <p:txBody>
          <a:bodyPr/>
          <a:lstStyle/>
          <a:p>
            <a:pPr eaLnBrk="1" hangingPunct="1">
              <a:defRPr/>
            </a:pPr>
            <a:r>
              <a:rPr lang="tr-TR" altLang="tr-TR" smtClean="0"/>
              <a:t>Beden Dili</a:t>
            </a:r>
            <a:endParaRPr lang="en-US" altLang="tr-TR" smtClean="0"/>
          </a:p>
        </p:txBody>
      </p:sp>
      <p:sp>
        <p:nvSpPr>
          <p:cNvPr id="117763" name="Rectangle 3"/>
          <p:cNvSpPr>
            <a:spLocks noGrp="1" noChangeArrowheads="1"/>
          </p:cNvSpPr>
          <p:nvPr>
            <p:ph type="body" idx="1"/>
          </p:nvPr>
        </p:nvSpPr>
        <p:spPr/>
        <p:txBody>
          <a:bodyPr/>
          <a:lstStyle/>
          <a:p>
            <a:pPr algn="just" eaLnBrk="1" hangingPunct="1">
              <a:buFontTx/>
              <a:buNone/>
              <a:defRPr/>
            </a:pPr>
            <a:r>
              <a:rPr lang="tr-TR" altLang="tr-TR" smtClean="0"/>
              <a:t>	Bu karar pozitif veya negatif olabilir.</a:t>
            </a:r>
          </a:p>
          <a:p>
            <a:pPr algn="just" eaLnBrk="1" hangingPunct="1">
              <a:buFontTx/>
              <a:buNone/>
              <a:defRPr/>
            </a:pPr>
            <a:r>
              <a:rPr lang="tr-TR" altLang="tr-TR" smtClean="0"/>
              <a:t>	Kişi bunları bilinç düzeyine çıkartsa da, çıkartmasa da, ilk algılarımızın oluşturduğu yargının, iletişim biçimimizde ve o kişiye atfettiğimiz değerde önemli bir rol oynadığı bilinmektedir.</a:t>
            </a:r>
            <a:endParaRPr lang="en-US" altLang="tr-TR" smtClean="0"/>
          </a:p>
          <a:p>
            <a:pPr algn="just" eaLnBrk="1" hangingPunct="1">
              <a:buFontTx/>
              <a:buNone/>
              <a:defRPr/>
            </a:pPr>
            <a:endParaRPr lang="en-US" altLang="tr-TR" smtClean="0"/>
          </a:p>
        </p:txBody>
      </p:sp>
    </p:spTree>
    <p:extLst>
      <p:ext uri="{BB962C8B-B14F-4D97-AF65-F5344CB8AC3E}">
        <p14:creationId xmlns:p14="http://schemas.microsoft.com/office/powerpoint/2010/main" val="22348791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7763">
                                            <p:txEl>
                                              <p:pRg st="0" end="0"/>
                                            </p:txEl>
                                          </p:spTgt>
                                        </p:tgtEl>
                                        <p:attrNameLst>
                                          <p:attrName>style.visibility</p:attrName>
                                        </p:attrNameLst>
                                      </p:cBhvr>
                                      <p:to>
                                        <p:strVal val="visible"/>
                                      </p:to>
                                    </p:set>
                                    <p:anim calcmode="lin" valueType="num">
                                      <p:cBhvr additive="base">
                                        <p:cTn id="7" dur="500" fill="hold"/>
                                        <p:tgtEl>
                                          <p:spTgt spid="11776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776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7763">
                                            <p:txEl>
                                              <p:pRg st="1" end="1"/>
                                            </p:txEl>
                                          </p:spTgt>
                                        </p:tgtEl>
                                        <p:attrNameLst>
                                          <p:attrName>style.visibility</p:attrName>
                                        </p:attrNameLst>
                                      </p:cBhvr>
                                      <p:to>
                                        <p:strVal val="visible"/>
                                      </p:to>
                                    </p:set>
                                    <p:anim calcmode="lin" valueType="num">
                                      <p:cBhvr additive="base">
                                        <p:cTn id="13" dur="500" fill="hold"/>
                                        <p:tgtEl>
                                          <p:spTgt spid="11776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776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6"/>
          <p:cNvSpPr>
            <a:spLocks noGrp="1"/>
          </p:cNvSpPr>
          <p:nvPr>
            <p:ph type="sldNum" sz="quarter" idx="12"/>
          </p:nvPr>
        </p:nvSpPr>
        <p:spPr/>
        <p:txBody>
          <a:bodyPr/>
          <a:lstStyle/>
          <a:p>
            <a:pPr>
              <a:defRPr/>
            </a:pPr>
            <a:fld id="{168BF229-696E-4E1C-BE42-776F3FBD4D65}" type="slidenum">
              <a:rPr lang="tr-TR" altLang="tr-TR">
                <a:solidFill>
                  <a:srgbClr val="EAEAEA"/>
                </a:solidFill>
              </a:rPr>
              <a:pPr>
                <a:defRPr/>
              </a:pPr>
              <a:t>6</a:t>
            </a:fld>
            <a:endParaRPr lang="tr-TR" altLang="tr-TR">
              <a:solidFill>
                <a:srgbClr val="EAEAEA"/>
              </a:solidFill>
            </a:endParaRPr>
          </a:p>
        </p:txBody>
      </p:sp>
      <p:sp>
        <p:nvSpPr>
          <p:cNvPr id="10242" name="Rectangle 2"/>
          <p:cNvSpPr>
            <a:spLocks noGrp="1" noChangeArrowheads="1"/>
          </p:cNvSpPr>
          <p:nvPr>
            <p:ph type="title"/>
          </p:nvPr>
        </p:nvSpPr>
        <p:spPr/>
        <p:txBody>
          <a:bodyPr/>
          <a:lstStyle/>
          <a:p>
            <a:pPr eaLnBrk="1" hangingPunct="1">
              <a:defRPr/>
            </a:pPr>
            <a:r>
              <a:rPr lang="tr-TR" altLang="tr-TR" smtClean="0"/>
              <a:t>Beden Dilinin Öğeleri</a:t>
            </a:r>
          </a:p>
        </p:txBody>
      </p:sp>
      <p:sp>
        <p:nvSpPr>
          <p:cNvPr id="10243" name="Rectangle 3"/>
          <p:cNvSpPr>
            <a:spLocks noGrp="1" noChangeArrowheads="1"/>
          </p:cNvSpPr>
          <p:nvPr>
            <p:ph type="body" sz="half" idx="1"/>
          </p:nvPr>
        </p:nvSpPr>
        <p:spPr>
          <a:xfrm>
            <a:off x="455613" y="1598613"/>
            <a:ext cx="4032250" cy="4497387"/>
          </a:xfrm>
        </p:spPr>
        <p:txBody>
          <a:bodyPr/>
          <a:lstStyle/>
          <a:p>
            <a:pPr eaLnBrk="1" hangingPunct="1">
              <a:defRPr/>
            </a:pPr>
            <a:r>
              <a:rPr lang="tr-TR" altLang="tr-TR" smtClean="0"/>
              <a:t>Beden Duruşu</a:t>
            </a:r>
          </a:p>
          <a:p>
            <a:pPr eaLnBrk="1" hangingPunct="1">
              <a:defRPr/>
            </a:pPr>
            <a:r>
              <a:rPr lang="tr-TR" altLang="tr-TR" smtClean="0"/>
              <a:t>Mesafe</a:t>
            </a:r>
          </a:p>
          <a:p>
            <a:pPr eaLnBrk="1" hangingPunct="1">
              <a:defRPr/>
            </a:pPr>
            <a:r>
              <a:rPr lang="tr-TR" altLang="tr-TR" smtClean="0"/>
              <a:t>Jestler ve Mimikler</a:t>
            </a:r>
          </a:p>
          <a:p>
            <a:pPr eaLnBrk="1" hangingPunct="1">
              <a:defRPr/>
            </a:pPr>
            <a:r>
              <a:rPr lang="tr-TR" altLang="tr-TR" smtClean="0"/>
              <a:t>Başın Kullanımı</a:t>
            </a:r>
          </a:p>
          <a:p>
            <a:pPr eaLnBrk="1" hangingPunct="1">
              <a:defRPr/>
            </a:pPr>
            <a:r>
              <a:rPr lang="tr-TR" altLang="tr-TR" smtClean="0"/>
              <a:t>Göz Teması</a:t>
            </a:r>
          </a:p>
          <a:p>
            <a:pPr eaLnBrk="1" hangingPunct="1">
              <a:defRPr/>
            </a:pPr>
            <a:r>
              <a:rPr lang="tr-TR" altLang="tr-TR" smtClean="0"/>
              <a:t>Ayakların Kullanımı</a:t>
            </a:r>
          </a:p>
          <a:p>
            <a:pPr eaLnBrk="1" hangingPunct="1">
              <a:buFont typeface="Wingdings" pitchFamily="2" charset="2"/>
              <a:buNone/>
              <a:defRPr/>
            </a:pPr>
            <a:endParaRPr lang="tr-TR" altLang="tr-TR" smtClean="0"/>
          </a:p>
          <a:p>
            <a:pPr eaLnBrk="1" hangingPunct="1">
              <a:buFont typeface="Wingdings" pitchFamily="2" charset="2"/>
              <a:buNone/>
              <a:defRPr/>
            </a:pPr>
            <a:endParaRPr lang="tr-TR" altLang="tr-TR" smtClean="0"/>
          </a:p>
          <a:p>
            <a:pPr eaLnBrk="1" hangingPunct="1">
              <a:defRPr/>
            </a:pPr>
            <a:endParaRPr lang="tr-TR" altLang="tr-TR" smtClean="0"/>
          </a:p>
        </p:txBody>
      </p:sp>
      <p:sp>
        <p:nvSpPr>
          <p:cNvPr id="10244" name="Rectangle 4"/>
          <p:cNvSpPr>
            <a:spLocks noGrp="1" noChangeArrowheads="1"/>
          </p:cNvSpPr>
          <p:nvPr>
            <p:ph type="body" sz="half" idx="2"/>
          </p:nvPr>
        </p:nvSpPr>
        <p:spPr>
          <a:xfrm>
            <a:off x="4649788" y="1598613"/>
            <a:ext cx="4032250" cy="4497387"/>
          </a:xfrm>
        </p:spPr>
        <p:txBody>
          <a:bodyPr/>
          <a:lstStyle/>
          <a:p>
            <a:pPr eaLnBrk="1" hangingPunct="1">
              <a:defRPr/>
            </a:pPr>
            <a:r>
              <a:rPr lang="tr-TR" altLang="tr-TR" smtClean="0"/>
              <a:t>Eller</a:t>
            </a:r>
          </a:p>
          <a:p>
            <a:pPr eaLnBrk="1" hangingPunct="1">
              <a:defRPr/>
            </a:pPr>
            <a:r>
              <a:rPr lang="tr-TR" altLang="tr-TR" smtClean="0"/>
              <a:t>Oturmak İçin Seçilen Yer</a:t>
            </a:r>
          </a:p>
          <a:p>
            <a:pPr eaLnBrk="1" hangingPunct="1">
              <a:defRPr/>
            </a:pPr>
            <a:r>
              <a:rPr lang="tr-TR" altLang="tr-TR" smtClean="0"/>
              <a:t>Oturma Biçimi</a:t>
            </a:r>
          </a:p>
          <a:p>
            <a:pPr eaLnBrk="1" hangingPunct="1">
              <a:defRPr/>
            </a:pPr>
            <a:r>
              <a:rPr lang="tr-TR" altLang="tr-TR" smtClean="0"/>
              <a:t>Giyim</a:t>
            </a:r>
          </a:p>
          <a:p>
            <a:pPr eaLnBrk="1" hangingPunct="1">
              <a:defRPr/>
            </a:pPr>
            <a:r>
              <a:rPr lang="tr-TR" altLang="tr-TR" smtClean="0"/>
              <a:t>Bakım ve Makyaj</a:t>
            </a:r>
          </a:p>
          <a:p>
            <a:pPr eaLnBrk="1" hangingPunct="1">
              <a:defRPr/>
            </a:pPr>
            <a:r>
              <a:rPr lang="tr-TR" altLang="tr-TR" smtClean="0"/>
              <a:t>Kullanılan Aksesuarlar</a:t>
            </a:r>
          </a:p>
          <a:p>
            <a:pPr eaLnBrk="1" hangingPunct="1">
              <a:defRPr/>
            </a:pPr>
            <a:endParaRPr lang="tr-TR" altLang="tr-TR" smtClean="0"/>
          </a:p>
          <a:p>
            <a:pPr eaLnBrk="1" hangingPunct="1">
              <a:defRPr/>
            </a:pPr>
            <a:endParaRPr lang="tr-TR" altLang="tr-TR" smtClean="0"/>
          </a:p>
        </p:txBody>
      </p:sp>
    </p:spTree>
    <p:extLst>
      <p:ext uri="{BB962C8B-B14F-4D97-AF65-F5344CB8AC3E}">
        <p14:creationId xmlns:p14="http://schemas.microsoft.com/office/powerpoint/2010/main" val="9708740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 calcmode="lin" valueType="num">
                                      <p:cBhvr additive="base">
                                        <p:cTn id="7" dur="500" fill="hold"/>
                                        <p:tgtEl>
                                          <p:spTgt spid="1024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24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243">
                                            <p:txEl>
                                              <p:pRg st="1" end="1"/>
                                            </p:txEl>
                                          </p:spTgt>
                                        </p:tgtEl>
                                        <p:attrNameLst>
                                          <p:attrName>style.visibility</p:attrName>
                                        </p:attrNameLst>
                                      </p:cBhvr>
                                      <p:to>
                                        <p:strVal val="visible"/>
                                      </p:to>
                                    </p:set>
                                    <p:anim calcmode="lin" valueType="num">
                                      <p:cBhvr additive="base">
                                        <p:cTn id="13" dur="500" fill="hold"/>
                                        <p:tgtEl>
                                          <p:spTgt spid="1024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24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243">
                                            <p:txEl>
                                              <p:pRg st="2" end="2"/>
                                            </p:txEl>
                                          </p:spTgt>
                                        </p:tgtEl>
                                        <p:attrNameLst>
                                          <p:attrName>style.visibility</p:attrName>
                                        </p:attrNameLst>
                                      </p:cBhvr>
                                      <p:to>
                                        <p:strVal val="visible"/>
                                      </p:to>
                                    </p:set>
                                    <p:anim calcmode="lin" valueType="num">
                                      <p:cBhvr additive="base">
                                        <p:cTn id="19" dur="500" fill="hold"/>
                                        <p:tgtEl>
                                          <p:spTgt spid="1024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24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243">
                                            <p:txEl>
                                              <p:pRg st="3" end="3"/>
                                            </p:txEl>
                                          </p:spTgt>
                                        </p:tgtEl>
                                        <p:attrNameLst>
                                          <p:attrName>style.visibility</p:attrName>
                                        </p:attrNameLst>
                                      </p:cBhvr>
                                      <p:to>
                                        <p:strVal val="visible"/>
                                      </p:to>
                                    </p:set>
                                    <p:anim calcmode="lin" valueType="num">
                                      <p:cBhvr additive="base">
                                        <p:cTn id="25" dur="500" fill="hold"/>
                                        <p:tgtEl>
                                          <p:spTgt spid="1024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24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243">
                                            <p:txEl>
                                              <p:pRg st="4" end="4"/>
                                            </p:txEl>
                                          </p:spTgt>
                                        </p:tgtEl>
                                        <p:attrNameLst>
                                          <p:attrName>style.visibility</p:attrName>
                                        </p:attrNameLst>
                                      </p:cBhvr>
                                      <p:to>
                                        <p:strVal val="visible"/>
                                      </p:to>
                                    </p:set>
                                    <p:anim calcmode="lin" valueType="num">
                                      <p:cBhvr additive="base">
                                        <p:cTn id="31" dur="500" fill="hold"/>
                                        <p:tgtEl>
                                          <p:spTgt spid="1024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024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0243">
                                            <p:txEl>
                                              <p:pRg st="5" end="5"/>
                                            </p:txEl>
                                          </p:spTgt>
                                        </p:tgtEl>
                                        <p:attrNameLst>
                                          <p:attrName>style.visibility</p:attrName>
                                        </p:attrNameLst>
                                      </p:cBhvr>
                                      <p:to>
                                        <p:strVal val="visible"/>
                                      </p:to>
                                    </p:set>
                                    <p:anim calcmode="lin" valueType="num">
                                      <p:cBhvr additive="base">
                                        <p:cTn id="37" dur="500" fill="hold"/>
                                        <p:tgtEl>
                                          <p:spTgt spid="1024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024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0244">
                                            <p:txEl>
                                              <p:pRg st="0" end="0"/>
                                            </p:txEl>
                                          </p:spTgt>
                                        </p:tgtEl>
                                        <p:attrNameLst>
                                          <p:attrName>style.visibility</p:attrName>
                                        </p:attrNameLst>
                                      </p:cBhvr>
                                      <p:to>
                                        <p:strVal val="visible"/>
                                      </p:to>
                                    </p:set>
                                    <p:anim calcmode="lin" valueType="num">
                                      <p:cBhvr additive="base">
                                        <p:cTn id="43" dur="500" fill="hold"/>
                                        <p:tgtEl>
                                          <p:spTgt spid="10244">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024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0244">
                                            <p:txEl>
                                              <p:pRg st="1" end="1"/>
                                            </p:txEl>
                                          </p:spTgt>
                                        </p:tgtEl>
                                        <p:attrNameLst>
                                          <p:attrName>style.visibility</p:attrName>
                                        </p:attrNameLst>
                                      </p:cBhvr>
                                      <p:to>
                                        <p:strVal val="visible"/>
                                      </p:to>
                                    </p:set>
                                    <p:anim calcmode="lin" valueType="num">
                                      <p:cBhvr additive="base">
                                        <p:cTn id="49" dur="500" fill="hold"/>
                                        <p:tgtEl>
                                          <p:spTgt spid="10244">
                                            <p:txEl>
                                              <p:pRg st="1" end="1"/>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024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0244">
                                            <p:txEl>
                                              <p:pRg st="2" end="2"/>
                                            </p:txEl>
                                          </p:spTgt>
                                        </p:tgtEl>
                                        <p:attrNameLst>
                                          <p:attrName>style.visibility</p:attrName>
                                        </p:attrNameLst>
                                      </p:cBhvr>
                                      <p:to>
                                        <p:strVal val="visible"/>
                                      </p:to>
                                    </p:set>
                                    <p:anim calcmode="lin" valueType="num">
                                      <p:cBhvr additive="base">
                                        <p:cTn id="55" dur="500" fill="hold"/>
                                        <p:tgtEl>
                                          <p:spTgt spid="10244">
                                            <p:txEl>
                                              <p:pRg st="2" end="2"/>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024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0244">
                                            <p:txEl>
                                              <p:pRg st="3" end="3"/>
                                            </p:txEl>
                                          </p:spTgt>
                                        </p:tgtEl>
                                        <p:attrNameLst>
                                          <p:attrName>style.visibility</p:attrName>
                                        </p:attrNameLst>
                                      </p:cBhvr>
                                      <p:to>
                                        <p:strVal val="visible"/>
                                      </p:to>
                                    </p:set>
                                    <p:anim calcmode="lin" valueType="num">
                                      <p:cBhvr additive="base">
                                        <p:cTn id="61" dur="500" fill="hold"/>
                                        <p:tgtEl>
                                          <p:spTgt spid="10244">
                                            <p:txEl>
                                              <p:pRg st="3" end="3"/>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024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0244">
                                            <p:txEl>
                                              <p:pRg st="4" end="4"/>
                                            </p:txEl>
                                          </p:spTgt>
                                        </p:tgtEl>
                                        <p:attrNameLst>
                                          <p:attrName>style.visibility</p:attrName>
                                        </p:attrNameLst>
                                      </p:cBhvr>
                                      <p:to>
                                        <p:strVal val="visible"/>
                                      </p:to>
                                    </p:set>
                                    <p:anim calcmode="lin" valueType="num">
                                      <p:cBhvr additive="base">
                                        <p:cTn id="67" dur="500" fill="hold"/>
                                        <p:tgtEl>
                                          <p:spTgt spid="10244">
                                            <p:txEl>
                                              <p:pRg st="4" end="4"/>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024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0244">
                                            <p:txEl>
                                              <p:pRg st="5" end="5"/>
                                            </p:txEl>
                                          </p:spTgt>
                                        </p:tgtEl>
                                        <p:attrNameLst>
                                          <p:attrName>style.visibility</p:attrName>
                                        </p:attrNameLst>
                                      </p:cBhvr>
                                      <p:to>
                                        <p:strVal val="visible"/>
                                      </p:to>
                                    </p:set>
                                    <p:anim calcmode="lin" valueType="num">
                                      <p:cBhvr additive="base">
                                        <p:cTn id="73" dur="500" fill="hold"/>
                                        <p:tgtEl>
                                          <p:spTgt spid="10244">
                                            <p:txEl>
                                              <p:pRg st="5" end="5"/>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1024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P spid="1024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6"/>
          <p:cNvSpPr>
            <a:spLocks noGrp="1"/>
          </p:cNvSpPr>
          <p:nvPr>
            <p:ph type="sldNum" sz="quarter" idx="12"/>
          </p:nvPr>
        </p:nvSpPr>
        <p:spPr/>
        <p:txBody>
          <a:bodyPr/>
          <a:lstStyle/>
          <a:p>
            <a:pPr>
              <a:defRPr/>
            </a:pPr>
            <a:fld id="{1D7A6C6B-9120-422E-A47F-F9A8901FEAA3}" type="slidenum">
              <a:rPr lang="tr-TR" altLang="tr-TR">
                <a:solidFill>
                  <a:srgbClr val="EAEAEA"/>
                </a:solidFill>
              </a:rPr>
              <a:pPr>
                <a:defRPr/>
              </a:pPr>
              <a:t>7</a:t>
            </a:fld>
            <a:endParaRPr lang="tr-TR" altLang="tr-TR">
              <a:solidFill>
                <a:srgbClr val="EAEAEA"/>
              </a:solidFill>
            </a:endParaRPr>
          </a:p>
        </p:txBody>
      </p:sp>
      <p:sp>
        <p:nvSpPr>
          <p:cNvPr id="11266" name="Rectangle 2"/>
          <p:cNvSpPr>
            <a:spLocks noGrp="1" noChangeArrowheads="1"/>
          </p:cNvSpPr>
          <p:nvPr>
            <p:ph type="title"/>
          </p:nvPr>
        </p:nvSpPr>
        <p:spPr/>
        <p:txBody>
          <a:bodyPr/>
          <a:lstStyle/>
          <a:p>
            <a:pPr eaLnBrk="1" hangingPunct="1">
              <a:defRPr/>
            </a:pPr>
            <a:r>
              <a:rPr lang="tr-TR" altLang="tr-TR" smtClean="0"/>
              <a:t>Beden Duruşu</a:t>
            </a:r>
          </a:p>
        </p:txBody>
      </p:sp>
      <p:sp>
        <p:nvSpPr>
          <p:cNvPr id="11267" name="Rectangle 3"/>
          <p:cNvSpPr>
            <a:spLocks noGrp="1" noChangeArrowheads="1"/>
          </p:cNvSpPr>
          <p:nvPr>
            <p:ph type="body" sz="half" idx="1"/>
          </p:nvPr>
        </p:nvSpPr>
        <p:spPr>
          <a:xfrm>
            <a:off x="455613" y="1598613"/>
            <a:ext cx="4032250" cy="4497387"/>
          </a:xfrm>
        </p:spPr>
        <p:txBody>
          <a:bodyPr/>
          <a:lstStyle/>
          <a:p>
            <a:pPr eaLnBrk="1" hangingPunct="1">
              <a:defRPr/>
            </a:pPr>
            <a:r>
              <a:rPr lang="tr-TR" altLang="tr-TR" sz="2800" smtClean="0"/>
              <a:t>İlişkide olduğu kişiyi doğrudan karşısına alan ve dik bir beden duruşuna sahip olan kişi, mesajında güvenli bir özellik katmış olur. </a:t>
            </a:r>
          </a:p>
          <a:p>
            <a:pPr eaLnBrk="1" hangingPunct="1">
              <a:buFont typeface="Wingdings" pitchFamily="2" charset="2"/>
              <a:buNone/>
              <a:defRPr/>
            </a:pPr>
            <a:endParaRPr lang="tr-TR" altLang="tr-TR" sz="2800" smtClean="0"/>
          </a:p>
        </p:txBody>
      </p:sp>
      <p:pic>
        <p:nvPicPr>
          <p:cNvPr id="9221" name="Picture 4" descr="chaplin19"/>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105400" y="1833563"/>
            <a:ext cx="3005138" cy="4181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3167287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 calcmode="lin" valueType="num">
                                      <p:cBhvr additive="base">
                                        <p:cTn id="7" dur="500" fill="hold"/>
                                        <p:tgtEl>
                                          <p:spTgt spid="1126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26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6"/>
          <p:cNvSpPr>
            <a:spLocks noGrp="1"/>
          </p:cNvSpPr>
          <p:nvPr>
            <p:ph type="sldNum" sz="quarter" idx="12"/>
          </p:nvPr>
        </p:nvSpPr>
        <p:spPr/>
        <p:txBody>
          <a:bodyPr/>
          <a:lstStyle/>
          <a:p>
            <a:pPr>
              <a:defRPr/>
            </a:pPr>
            <a:fld id="{ED5365DA-E189-4C3B-81D7-75227D182FD6}" type="slidenum">
              <a:rPr lang="tr-TR" altLang="tr-TR">
                <a:solidFill>
                  <a:srgbClr val="EAEAEA"/>
                </a:solidFill>
              </a:rPr>
              <a:pPr>
                <a:defRPr/>
              </a:pPr>
              <a:t>8</a:t>
            </a:fld>
            <a:endParaRPr lang="tr-TR" altLang="tr-TR">
              <a:solidFill>
                <a:srgbClr val="EAEAEA"/>
              </a:solidFill>
            </a:endParaRPr>
          </a:p>
        </p:txBody>
      </p:sp>
      <p:sp>
        <p:nvSpPr>
          <p:cNvPr id="443394" name="Rectangle 2"/>
          <p:cNvSpPr>
            <a:spLocks noGrp="1" noChangeArrowheads="1"/>
          </p:cNvSpPr>
          <p:nvPr>
            <p:ph type="title"/>
          </p:nvPr>
        </p:nvSpPr>
        <p:spPr/>
        <p:txBody>
          <a:bodyPr/>
          <a:lstStyle/>
          <a:p>
            <a:pPr eaLnBrk="1" hangingPunct="1">
              <a:defRPr/>
            </a:pPr>
            <a:r>
              <a:rPr lang="tr-TR" altLang="tr-TR" smtClean="0"/>
              <a:t>Beden Duruşu</a:t>
            </a:r>
          </a:p>
        </p:txBody>
      </p:sp>
      <p:sp>
        <p:nvSpPr>
          <p:cNvPr id="443395" name="Rectangle 3"/>
          <p:cNvSpPr>
            <a:spLocks noGrp="1" noChangeArrowheads="1"/>
          </p:cNvSpPr>
          <p:nvPr>
            <p:ph type="body" sz="half" idx="1"/>
          </p:nvPr>
        </p:nvSpPr>
        <p:spPr>
          <a:xfrm>
            <a:off x="455613" y="1598613"/>
            <a:ext cx="7572375" cy="4497387"/>
          </a:xfrm>
        </p:spPr>
        <p:txBody>
          <a:bodyPr/>
          <a:lstStyle/>
          <a:p>
            <a:pPr eaLnBrk="1" hangingPunct="1">
              <a:defRPr/>
            </a:pPr>
            <a:r>
              <a:rPr lang="tr-TR" altLang="tr-TR" b="1" smtClean="0">
                <a:latin typeface="Times New Roman" pitchFamily="18" charset="0"/>
              </a:rPr>
              <a:t>İnsanın kendini dış dünyaya karşı ortaya koyuş biçiminin temeli göğüs açıklığını, bir başka deyişle merkezini kullanma biçimidir. </a:t>
            </a:r>
          </a:p>
        </p:txBody>
      </p:sp>
      <p:sp>
        <p:nvSpPr>
          <p:cNvPr id="443400" name="Rectangle 8"/>
          <p:cNvSpPr>
            <a:spLocks noGrp="1" noChangeArrowheads="1"/>
          </p:cNvSpPr>
          <p:nvPr>
            <p:ph sz="half" idx="2"/>
          </p:nvPr>
        </p:nvSpPr>
        <p:spPr/>
        <p:txBody>
          <a:bodyPr/>
          <a:lstStyle/>
          <a:p>
            <a:pPr eaLnBrk="1" hangingPunct="1">
              <a:defRPr/>
            </a:pPr>
            <a:endParaRPr lang="tr-TR" altLang="tr-TR" sz="2800" smtClean="0"/>
          </a:p>
        </p:txBody>
      </p:sp>
    </p:spTree>
    <p:extLst>
      <p:ext uri="{BB962C8B-B14F-4D97-AF65-F5344CB8AC3E}">
        <p14:creationId xmlns:p14="http://schemas.microsoft.com/office/powerpoint/2010/main" val="20045431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43395">
                                            <p:txEl>
                                              <p:pRg st="0" end="0"/>
                                            </p:txEl>
                                          </p:spTgt>
                                        </p:tgtEl>
                                        <p:attrNameLst>
                                          <p:attrName>style.visibility</p:attrName>
                                        </p:attrNameLst>
                                      </p:cBhvr>
                                      <p:to>
                                        <p:strVal val="visible"/>
                                      </p:to>
                                    </p:set>
                                    <p:anim calcmode="lin" valueType="num">
                                      <p:cBhvr additive="base">
                                        <p:cTn id="7" dur="500" fill="hold"/>
                                        <p:tgtEl>
                                          <p:spTgt spid="44339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4339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339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5"/>
          <p:cNvSpPr>
            <a:spLocks noGrp="1"/>
          </p:cNvSpPr>
          <p:nvPr>
            <p:ph type="sldNum" sz="quarter" idx="12"/>
          </p:nvPr>
        </p:nvSpPr>
        <p:spPr/>
        <p:txBody>
          <a:bodyPr/>
          <a:lstStyle/>
          <a:p>
            <a:pPr>
              <a:defRPr/>
            </a:pPr>
            <a:fld id="{AF619B66-BEBD-4FDC-AC02-EA1DBCBAB558}" type="slidenum">
              <a:rPr lang="tr-TR" altLang="tr-TR">
                <a:solidFill>
                  <a:srgbClr val="EAEAEA"/>
                </a:solidFill>
              </a:rPr>
              <a:pPr>
                <a:defRPr/>
              </a:pPr>
              <a:t>9</a:t>
            </a:fld>
            <a:endParaRPr lang="tr-TR" altLang="tr-TR">
              <a:solidFill>
                <a:srgbClr val="EAEAEA"/>
              </a:solidFill>
            </a:endParaRPr>
          </a:p>
        </p:txBody>
      </p:sp>
      <p:sp>
        <p:nvSpPr>
          <p:cNvPr id="435202" name="Rectangle 2"/>
          <p:cNvSpPr>
            <a:spLocks noGrp="1" noChangeArrowheads="1"/>
          </p:cNvSpPr>
          <p:nvPr>
            <p:ph type="title"/>
          </p:nvPr>
        </p:nvSpPr>
        <p:spPr/>
        <p:txBody>
          <a:bodyPr/>
          <a:lstStyle/>
          <a:p>
            <a:pPr eaLnBrk="1" hangingPunct="1">
              <a:defRPr/>
            </a:pPr>
            <a:r>
              <a:rPr lang="tr-TR" altLang="tr-TR" smtClean="0"/>
              <a:t>Beden Duruşu</a:t>
            </a:r>
          </a:p>
        </p:txBody>
      </p:sp>
      <p:pic>
        <p:nvPicPr>
          <p:cNvPr id="11268" name="Picture 5" descr="tara0025"/>
          <p:cNvPicPr>
            <a:picLocks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4064000" y="1989138"/>
            <a:ext cx="4137025" cy="4176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269" name="Text Box 6"/>
          <p:cNvSpPr txBox="1">
            <a:spLocks noChangeArrowheads="1"/>
          </p:cNvSpPr>
          <p:nvPr/>
        </p:nvSpPr>
        <p:spPr bwMode="auto">
          <a:xfrm>
            <a:off x="519113" y="2297113"/>
            <a:ext cx="4184650" cy="180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tr-TR" altLang="tr-TR" sz="2800" b="1" smtClean="0">
                <a:solidFill>
                  <a:srgbClr val="EAEAEA"/>
                </a:solidFill>
                <a:latin typeface="Times New Roman" pitchFamily="18" charset="0"/>
              </a:rPr>
              <a:t>Katılımı ve paylaşımı kolaylaştıran,</a:t>
            </a:r>
          </a:p>
          <a:p>
            <a:pPr eaLnBrk="1" fontAlgn="base" hangingPunct="1">
              <a:spcBef>
                <a:spcPct val="0"/>
              </a:spcBef>
              <a:spcAft>
                <a:spcPct val="0"/>
              </a:spcAft>
            </a:pPr>
            <a:r>
              <a:rPr lang="tr-TR" altLang="tr-TR" sz="2800" b="1" smtClean="0">
                <a:solidFill>
                  <a:srgbClr val="EAEAEA"/>
                </a:solidFill>
                <a:latin typeface="Times New Roman" pitchFamily="18" charset="0"/>
              </a:rPr>
              <a:t>olumlu duygular </a:t>
            </a:r>
          </a:p>
          <a:p>
            <a:pPr eaLnBrk="1" fontAlgn="base" hangingPunct="1">
              <a:spcBef>
                <a:spcPct val="0"/>
              </a:spcBef>
              <a:spcAft>
                <a:spcPct val="0"/>
              </a:spcAft>
            </a:pPr>
            <a:r>
              <a:rPr lang="tr-TR" altLang="tr-TR" sz="2800" b="1" smtClean="0">
                <a:solidFill>
                  <a:srgbClr val="EAEAEA"/>
                </a:solidFill>
                <a:latin typeface="Times New Roman" pitchFamily="18" charset="0"/>
              </a:rPr>
              <a:t>yaşatan beden duruşu.</a:t>
            </a:r>
          </a:p>
        </p:txBody>
      </p:sp>
    </p:spTree>
    <p:extLst>
      <p:ext uri="{BB962C8B-B14F-4D97-AF65-F5344CB8AC3E}">
        <p14:creationId xmlns:p14="http://schemas.microsoft.com/office/powerpoint/2010/main" val="20998055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5"/>
          <p:cNvSpPr>
            <a:spLocks noGrp="1"/>
          </p:cNvSpPr>
          <p:nvPr>
            <p:ph type="sldNum" sz="quarter" idx="12"/>
          </p:nvPr>
        </p:nvSpPr>
        <p:spPr/>
        <p:txBody>
          <a:bodyPr/>
          <a:lstStyle/>
          <a:p>
            <a:pPr>
              <a:defRPr/>
            </a:pPr>
            <a:fld id="{E9B45736-030E-4A90-BB84-638518FCF080}" type="slidenum">
              <a:rPr lang="tr-TR" altLang="tr-TR">
                <a:solidFill>
                  <a:srgbClr val="EAEAEA"/>
                </a:solidFill>
              </a:rPr>
              <a:pPr>
                <a:defRPr/>
              </a:pPr>
              <a:t>10</a:t>
            </a:fld>
            <a:endParaRPr lang="tr-TR" altLang="tr-TR">
              <a:solidFill>
                <a:srgbClr val="EAEAEA"/>
              </a:solidFill>
            </a:endParaRPr>
          </a:p>
        </p:txBody>
      </p:sp>
      <p:sp>
        <p:nvSpPr>
          <p:cNvPr id="430082" name="Rectangle 2"/>
          <p:cNvSpPr>
            <a:spLocks noGrp="1" noChangeArrowheads="1"/>
          </p:cNvSpPr>
          <p:nvPr>
            <p:ph type="title"/>
          </p:nvPr>
        </p:nvSpPr>
        <p:spPr/>
        <p:txBody>
          <a:bodyPr/>
          <a:lstStyle/>
          <a:p>
            <a:pPr eaLnBrk="1" hangingPunct="1">
              <a:defRPr/>
            </a:pPr>
            <a:r>
              <a:rPr lang="tr-TR" altLang="tr-TR" smtClean="0"/>
              <a:t>Beden Duruşu</a:t>
            </a:r>
          </a:p>
        </p:txBody>
      </p:sp>
      <p:sp>
        <p:nvSpPr>
          <p:cNvPr id="430083" name="Rectangle 3"/>
          <p:cNvSpPr>
            <a:spLocks noGrp="1" noChangeArrowheads="1"/>
          </p:cNvSpPr>
          <p:nvPr>
            <p:ph type="body" idx="1"/>
          </p:nvPr>
        </p:nvSpPr>
        <p:spPr/>
        <p:txBody>
          <a:bodyPr/>
          <a:lstStyle/>
          <a:p>
            <a:pPr eaLnBrk="1" hangingPunct="1">
              <a:defRPr/>
            </a:pPr>
            <a:r>
              <a:rPr lang="tr-TR" altLang="tr-TR" smtClean="0"/>
              <a:t>Çekingen beden duruşu.</a:t>
            </a:r>
          </a:p>
          <a:p>
            <a:pPr eaLnBrk="1" hangingPunct="1">
              <a:defRPr/>
            </a:pPr>
            <a:r>
              <a:rPr lang="tr-TR" altLang="tr-TR" smtClean="0"/>
              <a:t>Güvensiz.</a:t>
            </a:r>
          </a:p>
          <a:p>
            <a:pPr eaLnBrk="1" hangingPunct="1">
              <a:defRPr/>
            </a:pPr>
            <a:r>
              <a:rPr lang="tr-TR" altLang="tr-TR" smtClean="0"/>
              <a:t>Kolayca Hayır diyemez.</a:t>
            </a:r>
          </a:p>
          <a:p>
            <a:pPr eaLnBrk="1" hangingPunct="1">
              <a:defRPr/>
            </a:pPr>
            <a:r>
              <a:rPr lang="tr-TR" altLang="tr-TR" smtClean="0"/>
              <a:t>Bulunduğu durumdan </a:t>
            </a:r>
          </a:p>
          <a:p>
            <a:pPr eaLnBrk="1" hangingPunct="1">
              <a:buFont typeface="Wingdings" pitchFamily="2" charset="2"/>
              <a:buNone/>
              <a:defRPr/>
            </a:pPr>
            <a:r>
              <a:rPr lang="tr-TR" altLang="tr-TR" smtClean="0"/>
              <a:t>hoşnut olmayan.</a:t>
            </a:r>
          </a:p>
          <a:p>
            <a:pPr eaLnBrk="1" hangingPunct="1">
              <a:buFont typeface="Wingdings" pitchFamily="2" charset="2"/>
              <a:buNone/>
              <a:defRPr/>
            </a:pPr>
            <a:endParaRPr lang="tr-TR" altLang="tr-TR" smtClean="0"/>
          </a:p>
        </p:txBody>
      </p:sp>
      <p:pic>
        <p:nvPicPr>
          <p:cNvPr id="430084" name="Picture 4" descr="tara002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5600" y="1196975"/>
            <a:ext cx="3489325" cy="566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13305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30084"/>
                                        </p:tgtEl>
                                        <p:attrNameLst>
                                          <p:attrName>style.visibility</p:attrName>
                                        </p:attrNameLst>
                                      </p:cBhvr>
                                      <p:to>
                                        <p:strVal val="visible"/>
                                      </p:to>
                                    </p:set>
                                    <p:anim calcmode="lin" valueType="num">
                                      <p:cBhvr additive="base">
                                        <p:cTn id="7" dur="500" fill="hold"/>
                                        <p:tgtEl>
                                          <p:spTgt spid="430084"/>
                                        </p:tgtEl>
                                        <p:attrNameLst>
                                          <p:attrName>ppt_x</p:attrName>
                                        </p:attrNameLst>
                                      </p:cBhvr>
                                      <p:tavLst>
                                        <p:tav tm="0">
                                          <p:val>
                                            <p:strVal val="#ppt_x"/>
                                          </p:val>
                                        </p:tav>
                                        <p:tav tm="100000">
                                          <p:val>
                                            <p:strVal val="#ppt_x"/>
                                          </p:val>
                                        </p:tav>
                                      </p:tavLst>
                                    </p:anim>
                                    <p:anim calcmode="lin" valueType="num">
                                      <p:cBhvr additive="base">
                                        <p:cTn id="8" dur="500" fill="hold"/>
                                        <p:tgtEl>
                                          <p:spTgt spid="43008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30083">
                                            <p:txEl>
                                              <p:pRg st="0" end="0"/>
                                            </p:txEl>
                                          </p:spTgt>
                                        </p:tgtEl>
                                        <p:attrNameLst>
                                          <p:attrName>style.visibility</p:attrName>
                                        </p:attrNameLst>
                                      </p:cBhvr>
                                      <p:to>
                                        <p:strVal val="visible"/>
                                      </p:to>
                                    </p:set>
                                    <p:anim calcmode="lin" valueType="num">
                                      <p:cBhvr additive="base">
                                        <p:cTn id="13" dur="500" fill="hold"/>
                                        <p:tgtEl>
                                          <p:spTgt spid="43008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3008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30083">
                                            <p:txEl>
                                              <p:pRg st="1" end="1"/>
                                            </p:txEl>
                                          </p:spTgt>
                                        </p:tgtEl>
                                        <p:attrNameLst>
                                          <p:attrName>style.visibility</p:attrName>
                                        </p:attrNameLst>
                                      </p:cBhvr>
                                      <p:to>
                                        <p:strVal val="visible"/>
                                      </p:to>
                                    </p:set>
                                    <p:anim calcmode="lin" valueType="num">
                                      <p:cBhvr additive="base">
                                        <p:cTn id="19" dur="500" fill="hold"/>
                                        <p:tgtEl>
                                          <p:spTgt spid="43008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3008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30083">
                                            <p:txEl>
                                              <p:pRg st="2" end="2"/>
                                            </p:txEl>
                                          </p:spTgt>
                                        </p:tgtEl>
                                        <p:attrNameLst>
                                          <p:attrName>style.visibility</p:attrName>
                                        </p:attrNameLst>
                                      </p:cBhvr>
                                      <p:to>
                                        <p:strVal val="visible"/>
                                      </p:to>
                                    </p:set>
                                    <p:anim calcmode="lin" valueType="num">
                                      <p:cBhvr additive="base">
                                        <p:cTn id="25" dur="500" fill="hold"/>
                                        <p:tgtEl>
                                          <p:spTgt spid="43008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3008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30083">
                                            <p:txEl>
                                              <p:pRg st="3" end="3"/>
                                            </p:txEl>
                                          </p:spTgt>
                                        </p:tgtEl>
                                        <p:attrNameLst>
                                          <p:attrName>style.visibility</p:attrName>
                                        </p:attrNameLst>
                                      </p:cBhvr>
                                      <p:to>
                                        <p:strVal val="visible"/>
                                      </p:to>
                                    </p:set>
                                    <p:anim calcmode="lin" valueType="num">
                                      <p:cBhvr additive="base">
                                        <p:cTn id="31" dur="500" fill="hold"/>
                                        <p:tgtEl>
                                          <p:spTgt spid="43008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3008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30083">
                                            <p:txEl>
                                              <p:pRg st="4" end="4"/>
                                            </p:txEl>
                                          </p:spTgt>
                                        </p:tgtEl>
                                        <p:attrNameLst>
                                          <p:attrName>style.visibility</p:attrName>
                                        </p:attrNameLst>
                                      </p:cBhvr>
                                      <p:to>
                                        <p:strVal val="visible"/>
                                      </p:to>
                                    </p:set>
                                    <p:anim calcmode="lin" valueType="num">
                                      <p:cBhvr additive="base">
                                        <p:cTn id="37" dur="500" fill="hold"/>
                                        <p:tgtEl>
                                          <p:spTgt spid="43008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3008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08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5"/>
          <p:cNvSpPr>
            <a:spLocks noGrp="1"/>
          </p:cNvSpPr>
          <p:nvPr>
            <p:ph type="sldNum" sz="quarter" idx="12"/>
          </p:nvPr>
        </p:nvSpPr>
        <p:spPr/>
        <p:txBody>
          <a:bodyPr/>
          <a:lstStyle/>
          <a:p>
            <a:pPr>
              <a:defRPr/>
            </a:pPr>
            <a:fld id="{ACBBA3D0-4790-4870-9653-046802767823}" type="slidenum">
              <a:rPr lang="tr-TR" altLang="tr-TR">
                <a:solidFill>
                  <a:srgbClr val="EAEAEA"/>
                </a:solidFill>
              </a:rPr>
              <a:pPr>
                <a:defRPr/>
              </a:pPr>
              <a:t>11</a:t>
            </a:fld>
            <a:endParaRPr lang="tr-TR" altLang="tr-TR">
              <a:solidFill>
                <a:srgbClr val="EAEAEA"/>
              </a:solidFill>
            </a:endParaRPr>
          </a:p>
        </p:txBody>
      </p:sp>
      <p:sp>
        <p:nvSpPr>
          <p:cNvPr id="431106" name="Rectangle 2"/>
          <p:cNvSpPr>
            <a:spLocks noGrp="1" noChangeArrowheads="1"/>
          </p:cNvSpPr>
          <p:nvPr>
            <p:ph type="title"/>
          </p:nvPr>
        </p:nvSpPr>
        <p:spPr/>
        <p:txBody>
          <a:bodyPr/>
          <a:lstStyle/>
          <a:p>
            <a:pPr eaLnBrk="1" hangingPunct="1">
              <a:defRPr/>
            </a:pPr>
            <a:r>
              <a:rPr lang="tr-TR" altLang="tr-TR" smtClean="0"/>
              <a:t>Beden Duruşu</a:t>
            </a:r>
          </a:p>
        </p:txBody>
      </p:sp>
      <p:sp>
        <p:nvSpPr>
          <p:cNvPr id="431107" name="Rectangle 3"/>
          <p:cNvSpPr>
            <a:spLocks noGrp="1" noChangeArrowheads="1"/>
          </p:cNvSpPr>
          <p:nvPr>
            <p:ph type="body" idx="1"/>
          </p:nvPr>
        </p:nvSpPr>
        <p:spPr/>
        <p:txBody>
          <a:bodyPr/>
          <a:lstStyle/>
          <a:p>
            <a:pPr eaLnBrk="1" hangingPunct="1">
              <a:defRPr/>
            </a:pPr>
            <a:r>
              <a:rPr lang="tr-TR" altLang="tr-TR" smtClean="0"/>
              <a:t>Saldırgan beden duruşu.</a:t>
            </a:r>
          </a:p>
          <a:p>
            <a:pPr eaLnBrk="1" hangingPunct="1">
              <a:defRPr/>
            </a:pPr>
            <a:r>
              <a:rPr lang="tr-TR" altLang="tr-TR" smtClean="0"/>
              <a:t>Sınırlarını genişletmiş, </a:t>
            </a:r>
          </a:p>
          <a:p>
            <a:pPr eaLnBrk="1" hangingPunct="1">
              <a:buFont typeface="Wingdings" pitchFamily="2" charset="2"/>
              <a:buNone/>
              <a:defRPr/>
            </a:pPr>
            <a:r>
              <a:rPr lang="tr-TR" altLang="tr-TR" smtClean="0"/>
              <a:t>tepki vermeye hazır </a:t>
            </a:r>
          </a:p>
          <a:p>
            <a:pPr eaLnBrk="1" hangingPunct="1">
              <a:buFont typeface="Wingdings" pitchFamily="2" charset="2"/>
              <a:buNone/>
              <a:defRPr/>
            </a:pPr>
            <a:r>
              <a:rPr lang="tr-TR" altLang="tr-TR" smtClean="0"/>
              <a:t>kişinin duruşu.</a:t>
            </a:r>
          </a:p>
          <a:p>
            <a:pPr eaLnBrk="1" hangingPunct="1">
              <a:buFont typeface="Wingdings" pitchFamily="2" charset="2"/>
              <a:buNone/>
              <a:defRPr/>
            </a:pPr>
            <a:endParaRPr lang="tr-TR" altLang="tr-TR" smtClean="0"/>
          </a:p>
          <a:p>
            <a:pPr eaLnBrk="1" hangingPunct="1">
              <a:buFont typeface="Wingdings" pitchFamily="2" charset="2"/>
              <a:buNone/>
              <a:defRPr/>
            </a:pPr>
            <a:r>
              <a:rPr lang="tr-TR" altLang="tr-TR" smtClean="0"/>
              <a:t>HAKKIMI EZE EZE ALIRIM</a:t>
            </a:r>
          </a:p>
        </p:txBody>
      </p:sp>
      <p:pic>
        <p:nvPicPr>
          <p:cNvPr id="431108" name="Picture 4" descr="tara002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063" y="1196975"/>
            <a:ext cx="3084512" cy="490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56198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31108"/>
                                        </p:tgtEl>
                                        <p:attrNameLst>
                                          <p:attrName>style.visibility</p:attrName>
                                        </p:attrNameLst>
                                      </p:cBhvr>
                                      <p:to>
                                        <p:strVal val="visible"/>
                                      </p:to>
                                    </p:set>
                                    <p:anim calcmode="lin" valueType="num">
                                      <p:cBhvr additive="base">
                                        <p:cTn id="7" dur="500" fill="hold"/>
                                        <p:tgtEl>
                                          <p:spTgt spid="431108"/>
                                        </p:tgtEl>
                                        <p:attrNameLst>
                                          <p:attrName>ppt_x</p:attrName>
                                        </p:attrNameLst>
                                      </p:cBhvr>
                                      <p:tavLst>
                                        <p:tav tm="0">
                                          <p:val>
                                            <p:strVal val="#ppt_x"/>
                                          </p:val>
                                        </p:tav>
                                        <p:tav tm="100000">
                                          <p:val>
                                            <p:strVal val="#ppt_x"/>
                                          </p:val>
                                        </p:tav>
                                      </p:tavLst>
                                    </p:anim>
                                    <p:anim calcmode="lin" valueType="num">
                                      <p:cBhvr additive="base">
                                        <p:cTn id="8" dur="500" fill="hold"/>
                                        <p:tgtEl>
                                          <p:spTgt spid="431108"/>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31107">
                                            <p:txEl>
                                              <p:pRg st="0" end="0"/>
                                            </p:txEl>
                                          </p:spTgt>
                                        </p:tgtEl>
                                        <p:attrNameLst>
                                          <p:attrName>style.visibility</p:attrName>
                                        </p:attrNameLst>
                                      </p:cBhvr>
                                      <p:to>
                                        <p:strVal val="visible"/>
                                      </p:to>
                                    </p:set>
                                    <p:anim calcmode="lin" valueType="num">
                                      <p:cBhvr additive="base">
                                        <p:cTn id="13" dur="500" fill="hold"/>
                                        <p:tgtEl>
                                          <p:spTgt spid="43110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3110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31107">
                                            <p:txEl>
                                              <p:pRg st="1" end="1"/>
                                            </p:txEl>
                                          </p:spTgt>
                                        </p:tgtEl>
                                        <p:attrNameLst>
                                          <p:attrName>style.visibility</p:attrName>
                                        </p:attrNameLst>
                                      </p:cBhvr>
                                      <p:to>
                                        <p:strVal val="visible"/>
                                      </p:to>
                                    </p:set>
                                    <p:anim calcmode="lin" valueType="num">
                                      <p:cBhvr additive="base">
                                        <p:cTn id="19" dur="500" fill="hold"/>
                                        <p:tgtEl>
                                          <p:spTgt spid="431107">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3110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31107">
                                            <p:txEl>
                                              <p:pRg st="2" end="2"/>
                                            </p:txEl>
                                          </p:spTgt>
                                        </p:tgtEl>
                                        <p:attrNameLst>
                                          <p:attrName>style.visibility</p:attrName>
                                        </p:attrNameLst>
                                      </p:cBhvr>
                                      <p:to>
                                        <p:strVal val="visible"/>
                                      </p:to>
                                    </p:set>
                                    <p:anim calcmode="lin" valueType="num">
                                      <p:cBhvr additive="base">
                                        <p:cTn id="25" dur="500" fill="hold"/>
                                        <p:tgtEl>
                                          <p:spTgt spid="431107">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3110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31107">
                                            <p:txEl>
                                              <p:pRg st="3" end="3"/>
                                            </p:txEl>
                                          </p:spTgt>
                                        </p:tgtEl>
                                        <p:attrNameLst>
                                          <p:attrName>style.visibility</p:attrName>
                                        </p:attrNameLst>
                                      </p:cBhvr>
                                      <p:to>
                                        <p:strVal val="visible"/>
                                      </p:to>
                                    </p:set>
                                    <p:anim calcmode="lin" valueType="num">
                                      <p:cBhvr additive="base">
                                        <p:cTn id="31" dur="500" fill="hold"/>
                                        <p:tgtEl>
                                          <p:spTgt spid="431107">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3110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31107">
                                            <p:txEl>
                                              <p:pRg st="5" end="5"/>
                                            </p:txEl>
                                          </p:spTgt>
                                        </p:tgtEl>
                                        <p:attrNameLst>
                                          <p:attrName>style.visibility</p:attrName>
                                        </p:attrNameLst>
                                      </p:cBhvr>
                                      <p:to>
                                        <p:strVal val="visible"/>
                                      </p:to>
                                    </p:set>
                                    <p:anim calcmode="lin" valueType="num">
                                      <p:cBhvr additive="base">
                                        <p:cTn id="37" dur="500" fill="hold"/>
                                        <p:tgtEl>
                                          <p:spTgt spid="431107">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31107">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1107"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5"/>
          <p:cNvSpPr>
            <a:spLocks noGrp="1"/>
          </p:cNvSpPr>
          <p:nvPr>
            <p:ph type="sldNum" sz="quarter" idx="12"/>
          </p:nvPr>
        </p:nvSpPr>
        <p:spPr/>
        <p:txBody>
          <a:bodyPr/>
          <a:lstStyle/>
          <a:p>
            <a:pPr>
              <a:defRPr/>
            </a:pPr>
            <a:fld id="{C8717C15-EC64-414B-A06D-461367EF86B7}" type="slidenum">
              <a:rPr lang="tr-TR" altLang="tr-TR">
                <a:solidFill>
                  <a:srgbClr val="EAEAEA"/>
                </a:solidFill>
              </a:rPr>
              <a:pPr>
                <a:defRPr/>
              </a:pPr>
              <a:t>12</a:t>
            </a:fld>
            <a:endParaRPr lang="tr-TR" altLang="tr-TR">
              <a:solidFill>
                <a:srgbClr val="EAEAEA"/>
              </a:solidFill>
            </a:endParaRPr>
          </a:p>
        </p:txBody>
      </p:sp>
      <p:sp>
        <p:nvSpPr>
          <p:cNvPr id="119810" name="Rectangle 2"/>
          <p:cNvSpPr>
            <a:spLocks noGrp="1" noChangeArrowheads="1"/>
          </p:cNvSpPr>
          <p:nvPr>
            <p:ph type="title"/>
          </p:nvPr>
        </p:nvSpPr>
        <p:spPr/>
        <p:txBody>
          <a:bodyPr/>
          <a:lstStyle/>
          <a:p>
            <a:pPr eaLnBrk="1" hangingPunct="1">
              <a:defRPr/>
            </a:pPr>
            <a:endParaRPr lang="tr-TR" altLang="tr-TR" smtClean="0"/>
          </a:p>
        </p:txBody>
      </p:sp>
      <p:sp>
        <p:nvSpPr>
          <p:cNvPr id="119811" name="Rectangle 3"/>
          <p:cNvSpPr>
            <a:spLocks noGrp="1" noChangeArrowheads="1"/>
          </p:cNvSpPr>
          <p:nvPr>
            <p:ph type="body" idx="1"/>
          </p:nvPr>
        </p:nvSpPr>
        <p:spPr/>
        <p:txBody>
          <a:bodyPr/>
          <a:lstStyle/>
          <a:p>
            <a:pPr eaLnBrk="1" hangingPunct="1">
              <a:buFont typeface="Wingdings" pitchFamily="2" charset="2"/>
              <a:buNone/>
              <a:defRPr/>
            </a:pPr>
            <a:r>
              <a:rPr lang="tr-TR" altLang="tr-TR" smtClean="0"/>
              <a:t>	</a:t>
            </a:r>
            <a:r>
              <a:rPr lang="tr-TR" altLang="tr-TR" sz="4400" smtClean="0">
                <a:latin typeface="Times New Roman" pitchFamily="18" charset="0"/>
              </a:rPr>
              <a:t>İnsanlar hissettikleri gibi mi davranmakta, davrandıkları gibi mi hissetmektedirler?</a:t>
            </a:r>
          </a:p>
        </p:txBody>
      </p:sp>
    </p:spTree>
    <p:extLst>
      <p:ext uri="{BB962C8B-B14F-4D97-AF65-F5344CB8AC3E}">
        <p14:creationId xmlns:p14="http://schemas.microsoft.com/office/powerpoint/2010/main" val="15616244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5"/>
          <p:cNvSpPr>
            <a:spLocks noGrp="1"/>
          </p:cNvSpPr>
          <p:nvPr>
            <p:ph type="sldNum" sz="quarter" idx="12"/>
          </p:nvPr>
        </p:nvSpPr>
        <p:spPr/>
        <p:txBody>
          <a:bodyPr/>
          <a:lstStyle/>
          <a:p>
            <a:pPr>
              <a:defRPr/>
            </a:pPr>
            <a:fld id="{D0F2A08D-EE4B-4100-8A5C-2327421245A6}" type="slidenum">
              <a:rPr lang="tr-TR" altLang="tr-TR">
                <a:solidFill>
                  <a:srgbClr val="EAEAEA"/>
                </a:solidFill>
              </a:rPr>
              <a:pPr>
                <a:defRPr/>
              </a:pPr>
              <a:t>13</a:t>
            </a:fld>
            <a:endParaRPr lang="tr-TR" altLang="tr-TR">
              <a:solidFill>
                <a:srgbClr val="EAEAEA"/>
              </a:solidFill>
            </a:endParaRPr>
          </a:p>
        </p:txBody>
      </p:sp>
      <p:sp>
        <p:nvSpPr>
          <p:cNvPr id="120834" name="Rectangle 2"/>
          <p:cNvSpPr>
            <a:spLocks noGrp="1" noChangeArrowheads="1"/>
          </p:cNvSpPr>
          <p:nvPr>
            <p:ph type="title"/>
          </p:nvPr>
        </p:nvSpPr>
        <p:spPr/>
        <p:txBody>
          <a:bodyPr/>
          <a:lstStyle/>
          <a:p>
            <a:pPr eaLnBrk="1" hangingPunct="1">
              <a:defRPr/>
            </a:pPr>
            <a:endParaRPr lang="tr-TR" altLang="tr-TR" smtClean="0"/>
          </a:p>
        </p:txBody>
      </p:sp>
      <p:sp>
        <p:nvSpPr>
          <p:cNvPr id="120835" name="Rectangle 3"/>
          <p:cNvSpPr>
            <a:spLocks noGrp="1" noChangeArrowheads="1"/>
          </p:cNvSpPr>
          <p:nvPr>
            <p:ph type="body" idx="1"/>
          </p:nvPr>
        </p:nvSpPr>
        <p:spPr/>
        <p:txBody>
          <a:bodyPr/>
          <a:lstStyle/>
          <a:p>
            <a:pPr algn="just" eaLnBrk="1" hangingPunct="1">
              <a:buFont typeface="Wingdings" pitchFamily="2" charset="2"/>
              <a:buNone/>
              <a:defRPr/>
            </a:pPr>
            <a:r>
              <a:rPr lang="tr-TR" altLang="tr-TR" smtClean="0"/>
              <a:t>	</a:t>
            </a:r>
            <a:r>
              <a:rPr lang="tr-TR" altLang="tr-TR" smtClean="0">
                <a:latin typeface="Times New Roman" pitchFamily="18" charset="0"/>
              </a:rPr>
              <a:t>İnsanlar hissettikleri gibi davranmaktan daha çok davrandıkları gibi hissetmektedirler.</a:t>
            </a:r>
          </a:p>
          <a:p>
            <a:pPr algn="just" eaLnBrk="1" hangingPunct="1">
              <a:buFont typeface="Wingdings" pitchFamily="2" charset="2"/>
              <a:buNone/>
              <a:defRPr/>
            </a:pPr>
            <a:r>
              <a:rPr lang="tr-TR" altLang="tr-TR" smtClean="0">
                <a:latin typeface="Times New Roman" pitchFamily="18" charset="0"/>
              </a:rPr>
              <a:t>	İnsan hangi davranışı sergilerse, bir süre sonra beden kimyasında meydana gelen değişiklikler sebebiyle o yönde duygular yaşamaya başlar. Sıkıntılı bir insan gibi davranmak iç sıkıntılarımızın artmasına sebep olur. </a:t>
            </a:r>
          </a:p>
        </p:txBody>
      </p:sp>
    </p:spTree>
    <p:extLst>
      <p:ext uri="{BB962C8B-B14F-4D97-AF65-F5344CB8AC3E}">
        <p14:creationId xmlns:p14="http://schemas.microsoft.com/office/powerpoint/2010/main" val="38061749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0835">
                                            <p:txEl>
                                              <p:pRg st="0" end="0"/>
                                            </p:txEl>
                                          </p:spTgt>
                                        </p:tgtEl>
                                        <p:attrNameLst>
                                          <p:attrName>style.visibility</p:attrName>
                                        </p:attrNameLst>
                                      </p:cBhvr>
                                      <p:to>
                                        <p:strVal val="visible"/>
                                      </p:to>
                                    </p:set>
                                    <p:anim calcmode="lin" valueType="num">
                                      <p:cBhvr additive="base">
                                        <p:cTn id="7" dur="500" fill="hold"/>
                                        <p:tgtEl>
                                          <p:spTgt spid="12083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083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0835">
                                            <p:txEl>
                                              <p:pRg st="1" end="1"/>
                                            </p:txEl>
                                          </p:spTgt>
                                        </p:tgtEl>
                                        <p:attrNameLst>
                                          <p:attrName>style.visibility</p:attrName>
                                        </p:attrNameLst>
                                      </p:cBhvr>
                                      <p:to>
                                        <p:strVal val="visible"/>
                                      </p:to>
                                    </p:set>
                                    <p:anim calcmode="lin" valueType="num">
                                      <p:cBhvr additive="base">
                                        <p:cTn id="13" dur="500" fill="hold"/>
                                        <p:tgtEl>
                                          <p:spTgt spid="12083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083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5"/>
          <p:cNvSpPr>
            <a:spLocks noGrp="1"/>
          </p:cNvSpPr>
          <p:nvPr>
            <p:ph type="sldNum" sz="quarter" idx="12"/>
          </p:nvPr>
        </p:nvSpPr>
        <p:spPr/>
        <p:txBody>
          <a:bodyPr/>
          <a:lstStyle/>
          <a:p>
            <a:pPr>
              <a:defRPr/>
            </a:pPr>
            <a:fld id="{34105E7B-1C9D-492F-8D5B-5A7B5A6D2F64}" type="slidenum">
              <a:rPr lang="tr-TR" altLang="tr-TR">
                <a:solidFill>
                  <a:srgbClr val="EAEAEA"/>
                </a:solidFill>
              </a:rPr>
              <a:pPr>
                <a:defRPr/>
              </a:pPr>
              <a:t>14</a:t>
            </a:fld>
            <a:endParaRPr lang="tr-TR" altLang="tr-TR">
              <a:solidFill>
                <a:srgbClr val="EAEAEA"/>
              </a:solidFill>
            </a:endParaRPr>
          </a:p>
        </p:txBody>
      </p:sp>
      <p:sp>
        <p:nvSpPr>
          <p:cNvPr id="448514" name="Rectangle 2"/>
          <p:cNvSpPr>
            <a:spLocks noGrp="1" noChangeArrowheads="1"/>
          </p:cNvSpPr>
          <p:nvPr>
            <p:ph type="title"/>
          </p:nvPr>
        </p:nvSpPr>
        <p:spPr/>
        <p:txBody>
          <a:bodyPr/>
          <a:lstStyle/>
          <a:p>
            <a:pPr eaLnBrk="1" hangingPunct="1">
              <a:defRPr/>
            </a:pPr>
            <a:endParaRPr lang="tr-TR" altLang="tr-TR" smtClean="0"/>
          </a:p>
        </p:txBody>
      </p:sp>
      <p:sp>
        <p:nvSpPr>
          <p:cNvPr id="448515" name="Rectangle 3"/>
          <p:cNvSpPr>
            <a:spLocks noGrp="1" noChangeArrowheads="1"/>
          </p:cNvSpPr>
          <p:nvPr>
            <p:ph type="body" idx="1"/>
          </p:nvPr>
        </p:nvSpPr>
        <p:spPr/>
        <p:txBody>
          <a:bodyPr/>
          <a:lstStyle/>
          <a:p>
            <a:pPr eaLnBrk="1" hangingPunct="1">
              <a:buFont typeface="Wingdings" pitchFamily="2" charset="2"/>
              <a:buNone/>
              <a:defRPr/>
            </a:pPr>
            <a:r>
              <a:rPr lang="tr-TR" altLang="tr-TR" sz="4000" smtClean="0"/>
              <a:t>	KENDİNİZİ HİSSEDİŞ BİÇİMİNİZ, ÇEVRENİZDEKİ İNSALARA OLAN TAVRINIZI BELİRLER.</a:t>
            </a:r>
          </a:p>
        </p:txBody>
      </p:sp>
    </p:spTree>
    <p:extLst>
      <p:ext uri="{BB962C8B-B14F-4D97-AF65-F5344CB8AC3E}">
        <p14:creationId xmlns:p14="http://schemas.microsoft.com/office/powerpoint/2010/main" val="8001063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5"/>
          <p:cNvSpPr>
            <a:spLocks noGrp="1"/>
          </p:cNvSpPr>
          <p:nvPr>
            <p:ph type="sldNum" sz="quarter" idx="12"/>
          </p:nvPr>
        </p:nvSpPr>
        <p:spPr/>
        <p:txBody>
          <a:bodyPr/>
          <a:lstStyle/>
          <a:p>
            <a:pPr>
              <a:defRPr/>
            </a:pPr>
            <a:fld id="{4DAA144C-9325-4108-AD0D-608ADD561889}" type="slidenum">
              <a:rPr lang="tr-TR" altLang="tr-TR">
                <a:solidFill>
                  <a:srgbClr val="EAEAEA"/>
                </a:solidFill>
              </a:rPr>
              <a:pPr>
                <a:defRPr/>
              </a:pPr>
              <a:t>15</a:t>
            </a:fld>
            <a:endParaRPr lang="tr-TR" altLang="tr-TR">
              <a:solidFill>
                <a:srgbClr val="EAEAEA"/>
              </a:solidFill>
            </a:endParaRPr>
          </a:p>
        </p:txBody>
      </p:sp>
      <p:sp>
        <p:nvSpPr>
          <p:cNvPr id="121858" name="Rectangle 2"/>
          <p:cNvSpPr>
            <a:spLocks noGrp="1" noChangeArrowheads="1"/>
          </p:cNvSpPr>
          <p:nvPr>
            <p:ph type="title"/>
          </p:nvPr>
        </p:nvSpPr>
        <p:spPr/>
        <p:txBody>
          <a:bodyPr/>
          <a:lstStyle/>
          <a:p>
            <a:pPr eaLnBrk="1" hangingPunct="1">
              <a:defRPr/>
            </a:pPr>
            <a:r>
              <a:rPr lang="tr-TR" altLang="tr-TR" smtClean="0"/>
              <a:t>Mesafe (Mekan Kullanımı)</a:t>
            </a:r>
            <a:endParaRPr lang="en-US" altLang="tr-TR" smtClean="0"/>
          </a:p>
        </p:txBody>
      </p:sp>
      <p:sp>
        <p:nvSpPr>
          <p:cNvPr id="121859" name="Rectangle 3"/>
          <p:cNvSpPr>
            <a:spLocks noGrp="1" noChangeArrowheads="1"/>
          </p:cNvSpPr>
          <p:nvPr>
            <p:ph type="body" idx="1"/>
          </p:nvPr>
        </p:nvSpPr>
        <p:spPr/>
        <p:txBody>
          <a:bodyPr/>
          <a:lstStyle/>
          <a:p>
            <a:pPr algn="just" eaLnBrk="1" hangingPunct="1">
              <a:buFont typeface="Wingdings" pitchFamily="2" charset="2"/>
              <a:buNone/>
              <a:defRPr/>
            </a:pPr>
            <a:r>
              <a:rPr lang="tr-TR" altLang="tr-TR" b="1" smtClean="0"/>
              <a:t>	Bölge, kişinin kendi vücudunun uzantısıymış gibi benimsediği bir alan veya boşluktur. Her birimiz vücudumuzun etrafındaki bu boşluğa müdahale edildiğinde tepki veririz.</a:t>
            </a:r>
            <a:endParaRPr lang="en-US" altLang="tr-TR" b="1" smtClean="0"/>
          </a:p>
        </p:txBody>
      </p:sp>
    </p:spTree>
    <p:extLst>
      <p:ext uri="{BB962C8B-B14F-4D97-AF65-F5344CB8AC3E}">
        <p14:creationId xmlns:p14="http://schemas.microsoft.com/office/powerpoint/2010/main" val="19207696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1859">
                                            <p:txEl>
                                              <p:pRg st="0" end="0"/>
                                            </p:txEl>
                                          </p:spTgt>
                                        </p:tgtEl>
                                        <p:attrNameLst>
                                          <p:attrName>style.visibility</p:attrName>
                                        </p:attrNameLst>
                                      </p:cBhvr>
                                      <p:to>
                                        <p:strVal val="visible"/>
                                      </p:to>
                                    </p:set>
                                    <p:anim calcmode="lin" valueType="num">
                                      <p:cBhvr additive="base">
                                        <p:cTn id="7" dur="500" fill="hold"/>
                                        <p:tgtEl>
                                          <p:spTgt spid="12185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1859">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59"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5"/>
          <p:cNvSpPr>
            <a:spLocks noGrp="1"/>
          </p:cNvSpPr>
          <p:nvPr>
            <p:ph type="sldNum" sz="quarter" idx="12"/>
          </p:nvPr>
        </p:nvSpPr>
        <p:spPr/>
        <p:txBody>
          <a:bodyPr/>
          <a:lstStyle/>
          <a:p>
            <a:pPr>
              <a:defRPr/>
            </a:pPr>
            <a:fld id="{AD69EE80-7B82-4716-A0E6-016451256377}" type="slidenum">
              <a:rPr lang="tr-TR" altLang="tr-TR">
                <a:solidFill>
                  <a:srgbClr val="EAEAEA"/>
                </a:solidFill>
              </a:rPr>
              <a:pPr>
                <a:defRPr/>
              </a:pPr>
              <a:t>16</a:t>
            </a:fld>
            <a:endParaRPr lang="tr-TR" altLang="tr-TR">
              <a:solidFill>
                <a:srgbClr val="EAEAEA"/>
              </a:solidFill>
            </a:endParaRPr>
          </a:p>
        </p:txBody>
      </p:sp>
      <p:sp>
        <p:nvSpPr>
          <p:cNvPr id="98306" name="Rectangle 2"/>
          <p:cNvSpPr>
            <a:spLocks noGrp="1" noChangeArrowheads="1"/>
          </p:cNvSpPr>
          <p:nvPr>
            <p:ph type="title"/>
          </p:nvPr>
        </p:nvSpPr>
        <p:spPr/>
        <p:txBody>
          <a:bodyPr/>
          <a:lstStyle/>
          <a:p>
            <a:pPr eaLnBrk="1" hangingPunct="1">
              <a:defRPr/>
            </a:pPr>
            <a:r>
              <a:rPr lang="tr-TR" altLang="tr-TR" smtClean="0"/>
              <a:t>Mesafe (Mekan Kullanımı)</a:t>
            </a:r>
            <a:endParaRPr lang="en-US" altLang="tr-TR" smtClean="0"/>
          </a:p>
        </p:txBody>
      </p:sp>
      <p:sp>
        <p:nvSpPr>
          <p:cNvPr id="98307" name="Rectangle 3"/>
          <p:cNvSpPr>
            <a:spLocks noGrp="1" noChangeArrowheads="1"/>
          </p:cNvSpPr>
          <p:nvPr>
            <p:ph type="body" idx="1"/>
          </p:nvPr>
        </p:nvSpPr>
        <p:spPr/>
        <p:txBody>
          <a:bodyPr/>
          <a:lstStyle/>
          <a:p>
            <a:pPr eaLnBrk="1" hangingPunct="1">
              <a:defRPr/>
            </a:pPr>
            <a:endParaRPr lang="en-US" altLang="tr-TR" b="1" smtClean="0"/>
          </a:p>
        </p:txBody>
      </p:sp>
      <p:pic>
        <p:nvPicPr>
          <p:cNvPr id="18437" name="Picture 4" descr="seki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06550"/>
            <a:ext cx="8748713" cy="455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49083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6"/>
          <p:cNvSpPr>
            <a:spLocks noGrp="1"/>
          </p:cNvSpPr>
          <p:nvPr>
            <p:ph type="sldNum" sz="quarter" idx="12"/>
          </p:nvPr>
        </p:nvSpPr>
        <p:spPr/>
        <p:txBody>
          <a:bodyPr/>
          <a:lstStyle/>
          <a:p>
            <a:pPr>
              <a:defRPr/>
            </a:pPr>
            <a:fld id="{477A1F37-958F-4D8B-B2DB-4AC8A8DC833E}" type="slidenum">
              <a:rPr lang="tr-TR" altLang="tr-TR">
                <a:solidFill>
                  <a:srgbClr val="EAEAEA"/>
                </a:solidFill>
              </a:rPr>
              <a:pPr>
                <a:defRPr/>
              </a:pPr>
              <a:t>17</a:t>
            </a:fld>
            <a:endParaRPr lang="tr-TR" altLang="tr-TR">
              <a:solidFill>
                <a:srgbClr val="EAEAEA"/>
              </a:solidFill>
            </a:endParaRPr>
          </a:p>
        </p:txBody>
      </p:sp>
      <p:sp>
        <p:nvSpPr>
          <p:cNvPr id="122882" name="Rectangle 2"/>
          <p:cNvSpPr>
            <a:spLocks noGrp="1" noChangeArrowheads="1"/>
          </p:cNvSpPr>
          <p:nvPr>
            <p:ph type="title"/>
          </p:nvPr>
        </p:nvSpPr>
        <p:spPr/>
        <p:txBody>
          <a:bodyPr/>
          <a:lstStyle/>
          <a:p>
            <a:pPr eaLnBrk="1" hangingPunct="1">
              <a:defRPr/>
            </a:pPr>
            <a:r>
              <a:rPr lang="tr-TR" altLang="tr-TR" smtClean="0"/>
              <a:t>Mesafe (Mekan Kullanımı)</a:t>
            </a:r>
            <a:endParaRPr lang="en-US" altLang="tr-TR" smtClean="0"/>
          </a:p>
        </p:txBody>
      </p:sp>
      <p:sp>
        <p:nvSpPr>
          <p:cNvPr id="122883" name="Rectangle 3"/>
          <p:cNvSpPr>
            <a:spLocks noGrp="1" noChangeArrowheads="1"/>
          </p:cNvSpPr>
          <p:nvPr>
            <p:ph type="body" sz="half" idx="1"/>
          </p:nvPr>
        </p:nvSpPr>
        <p:spPr>
          <a:xfrm>
            <a:off x="455613" y="1598613"/>
            <a:ext cx="4032250" cy="4497387"/>
          </a:xfrm>
        </p:spPr>
        <p:txBody>
          <a:bodyPr/>
          <a:lstStyle/>
          <a:p>
            <a:pPr algn="just" eaLnBrk="1" hangingPunct="1">
              <a:lnSpc>
                <a:spcPct val="90000"/>
              </a:lnSpc>
              <a:buFont typeface="Wingdings" pitchFamily="2" charset="2"/>
              <a:buNone/>
              <a:defRPr/>
            </a:pPr>
            <a:r>
              <a:rPr lang="tr-TR" altLang="tr-TR" sz="2800" b="1" smtClean="0"/>
              <a:t>	</a:t>
            </a:r>
            <a:r>
              <a:rPr lang="tr-TR" altLang="tr-TR" sz="2800" b="1" u="sng" smtClean="0"/>
              <a:t>Mahrem Bölge:</a:t>
            </a:r>
            <a:r>
              <a:rPr lang="tr-TR" altLang="tr-TR" sz="2800" b="1" smtClean="0"/>
              <a:t> Kişiler bu bölgeyi kendi malları gibi benimsedikleri için tüm bölgeler arasında en önemli olanıdır. Sadece kişiye duygusal olarak yakın olanların bu bölgeye girilmesine izin verilir. (15-46 cm)</a:t>
            </a:r>
            <a:endParaRPr lang="en-US" altLang="tr-TR" sz="2800" b="1" smtClean="0"/>
          </a:p>
        </p:txBody>
      </p:sp>
      <p:pic>
        <p:nvPicPr>
          <p:cNvPr id="122884" name="Picture 4" descr="simpsons"/>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922838" y="1598613"/>
            <a:ext cx="3482975" cy="4497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0892391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2883">
                                            <p:txEl>
                                              <p:pRg st="0" end="0"/>
                                            </p:txEl>
                                          </p:spTgt>
                                        </p:tgtEl>
                                        <p:attrNameLst>
                                          <p:attrName>style.visibility</p:attrName>
                                        </p:attrNameLst>
                                      </p:cBhvr>
                                      <p:to>
                                        <p:strVal val="visible"/>
                                      </p:to>
                                    </p:set>
                                    <p:anim calcmode="lin" valueType="num">
                                      <p:cBhvr additive="base">
                                        <p:cTn id="7" dur="500" fill="hold"/>
                                        <p:tgtEl>
                                          <p:spTgt spid="12288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288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5" presetClass="entr" presetSubtype="10" fill="hold" nodeType="clickEffect">
                                  <p:stCondLst>
                                    <p:cond delay="0"/>
                                  </p:stCondLst>
                                  <p:childTnLst>
                                    <p:set>
                                      <p:cBhvr>
                                        <p:cTn id="12" dur="1" fill="hold">
                                          <p:stCondLst>
                                            <p:cond delay="0"/>
                                          </p:stCondLst>
                                        </p:cTn>
                                        <p:tgtEl>
                                          <p:spTgt spid="122884"/>
                                        </p:tgtEl>
                                        <p:attrNameLst>
                                          <p:attrName>style.visibility</p:attrName>
                                        </p:attrNameLst>
                                      </p:cBhvr>
                                      <p:to>
                                        <p:strVal val="visible"/>
                                      </p:to>
                                    </p:set>
                                    <p:animEffect transition="in" filter="checkerboard(across)">
                                      <p:cBhvr>
                                        <p:cTn id="13" dur="500"/>
                                        <p:tgtEl>
                                          <p:spTgt spid="1228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5"/>
          <p:cNvSpPr>
            <a:spLocks noGrp="1"/>
          </p:cNvSpPr>
          <p:nvPr>
            <p:ph type="sldNum" sz="quarter" idx="12"/>
          </p:nvPr>
        </p:nvSpPr>
        <p:spPr/>
        <p:txBody>
          <a:bodyPr/>
          <a:lstStyle/>
          <a:p>
            <a:pPr>
              <a:defRPr/>
            </a:pPr>
            <a:fld id="{3C0097FE-BE31-4E54-9F55-BA8A502839A9}" type="slidenum">
              <a:rPr lang="tr-TR" altLang="tr-TR">
                <a:solidFill>
                  <a:srgbClr val="EAEAEA"/>
                </a:solidFill>
              </a:rPr>
              <a:pPr>
                <a:defRPr/>
              </a:pPr>
              <a:t>18</a:t>
            </a:fld>
            <a:endParaRPr lang="tr-TR" altLang="tr-TR">
              <a:solidFill>
                <a:srgbClr val="EAEAEA"/>
              </a:solidFill>
            </a:endParaRPr>
          </a:p>
        </p:txBody>
      </p:sp>
      <p:sp>
        <p:nvSpPr>
          <p:cNvPr id="123906" name="Rectangle 2"/>
          <p:cNvSpPr>
            <a:spLocks noGrp="1" noChangeArrowheads="1"/>
          </p:cNvSpPr>
          <p:nvPr>
            <p:ph type="title"/>
          </p:nvPr>
        </p:nvSpPr>
        <p:spPr/>
        <p:txBody>
          <a:bodyPr/>
          <a:lstStyle/>
          <a:p>
            <a:pPr eaLnBrk="1" hangingPunct="1">
              <a:defRPr/>
            </a:pPr>
            <a:r>
              <a:rPr lang="tr-TR" altLang="tr-TR" smtClean="0"/>
              <a:t>Mesafe (Mekan Kullanımı)</a:t>
            </a:r>
            <a:endParaRPr lang="en-US" altLang="tr-TR" smtClean="0"/>
          </a:p>
        </p:txBody>
      </p:sp>
      <p:sp>
        <p:nvSpPr>
          <p:cNvPr id="123907" name="Rectangle 3"/>
          <p:cNvSpPr>
            <a:spLocks noGrp="1" noChangeArrowheads="1"/>
          </p:cNvSpPr>
          <p:nvPr>
            <p:ph type="body" idx="1"/>
          </p:nvPr>
        </p:nvSpPr>
        <p:spPr/>
        <p:txBody>
          <a:bodyPr/>
          <a:lstStyle/>
          <a:p>
            <a:pPr algn="just" eaLnBrk="1" hangingPunct="1">
              <a:lnSpc>
                <a:spcPct val="80000"/>
              </a:lnSpc>
              <a:buFont typeface="Wingdings" pitchFamily="2" charset="2"/>
              <a:buNone/>
              <a:defRPr/>
            </a:pPr>
            <a:r>
              <a:rPr lang="tr-TR" altLang="tr-TR" sz="2800" b="1" smtClean="0"/>
              <a:t>	</a:t>
            </a:r>
            <a:r>
              <a:rPr lang="tr-TR" altLang="tr-TR" sz="2800" b="1" u="sng" smtClean="0"/>
              <a:t>Kişisel Bölge</a:t>
            </a:r>
            <a:r>
              <a:rPr lang="tr-TR" altLang="tr-TR" sz="2800" b="1" smtClean="0"/>
              <a:t>: Bu bölge kokteyllerde, ofis partilerinde, sosyal etkinliklerde ve arkadaş toplantılarında başkalarıyla aramızdaki mesafedir. (46cm – 1,20 m)</a:t>
            </a:r>
          </a:p>
          <a:p>
            <a:pPr algn="just" eaLnBrk="1" hangingPunct="1">
              <a:lnSpc>
                <a:spcPct val="80000"/>
              </a:lnSpc>
              <a:buFont typeface="Wingdings" pitchFamily="2" charset="2"/>
              <a:buNone/>
              <a:defRPr/>
            </a:pPr>
            <a:r>
              <a:rPr lang="tr-TR" altLang="tr-TR" sz="2800" b="1" smtClean="0"/>
              <a:t>	</a:t>
            </a:r>
            <a:r>
              <a:rPr lang="tr-TR" altLang="tr-TR" sz="2800" b="1" u="sng" smtClean="0"/>
              <a:t>Sosyal Bölge</a:t>
            </a:r>
            <a:r>
              <a:rPr lang="tr-TR" altLang="tr-TR" sz="2800" b="1" smtClean="0"/>
              <a:t>: Yabancılarla, örneğin evimizde tamirat yapan tesisatçı veya doğramacı, postacı, bakkal, işyerimize yeni gelen eleman ve çok iyi tanımadığımız kimselerle aramızdaki mesafe. (1,2-3,6m)</a:t>
            </a:r>
          </a:p>
          <a:p>
            <a:pPr algn="just" eaLnBrk="1" hangingPunct="1">
              <a:lnSpc>
                <a:spcPct val="80000"/>
              </a:lnSpc>
              <a:buFont typeface="Wingdings" pitchFamily="2" charset="2"/>
              <a:buNone/>
              <a:defRPr/>
            </a:pPr>
            <a:r>
              <a:rPr lang="tr-TR" altLang="tr-TR" sz="2800" b="1" smtClean="0"/>
              <a:t>	</a:t>
            </a:r>
            <a:r>
              <a:rPr lang="tr-TR" altLang="tr-TR" sz="2800" b="1" u="sng" smtClean="0"/>
              <a:t>Ortak Bölge</a:t>
            </a:r>
            <a:r>
              <a:rPr lang="tr-TR" altLang="tr-TR" sz="2800" b="1" smtClean="0"/>
              <a:t>: Kalabalık bir gruba hitap ettiğimizde paylaştığımız mesafe ortak bölgedir.(3,6 m +)</a:t>
            </a:r>
            <a:endParaRPr lang="en-US" altLang="tr-TR" sz="2800" b="1" smtClean="0"/>
          </a:p>
        </p:txBody>
      </p:sp>
    </p:spTree>
    <p:extLst>
      <p:ext uri="{BB962C8B-B14F-4D97-AF65-F5344CB8AC3E}">
        <p14:creationId xmlns:p14="http://schemas.microsoft.com/office/powerpoint/2010/main" val="16205402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3907">
                                            <p:txEl>
                                              <p:pRg st="0" end="0"/>
                                            </p:txEl>
                                          </p:spTgt>
                                        </p:tgtEl>
                                        <p:attrNameLst>
                                          <p:attrName>style.visibility</p:attrName>
                                        </p:attrNameLst>
                                      </p:cBhvr>
                                      <p:to>
                                        <p:strVal val="visible"/>
                                      </p:to>
                                    </p:set>
                                    <p:anim calcmode="lin" valueType="num">
                                      <p:cBhvr additive="base">
                                        <p:cTn id="7" dur="500" fill="hold"/>
                                        <p:tgtEl>
                                          <p:spTgt spid="12390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390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3907">
                                            <p:txEl>
                                              <p:pRg st="1" end="1"/>
                                            </p:txEl>
                                          </p:spTgt>
                                        </p:tgtEl>
                                        <p:attrNameLst>
                                          <p:attrName>style.visibility</p:attrName>
                                        </p:attrNameLst>
                                      </p:cBhvr>
                                      <p:to>
                                        <p:strVal val="visible"/>
                                      </p:to>
                                    </p:set>
                                    <p:anim calcmode="lin" valueType="num">
                                      <p:cBhvr additive="base">
                                        <p:cTn id="13" dur="500" fill="hold"/>
                                        <p:tgtEl>
                                          <p:spTgt spid="12390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390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3907">
                                            <p:txEl>
                                              <p:pRg st="2" end="2"/>
                                            </p:txEl>
                                          </p:spTgt>
                                        </p:tgtEl>
                                        <p:attrNameLst>
                                          <p:attrName>style.visibility</p:attrName>
                                        </p:attrNameLst>
                                      </p:cBhvr>
                                      <p:to>
                                        <p:strVal val="visible"/>
                                      </p:to>
                                    </p:set>
                                    <p:anim calcmode="lin" valueType="num">
                                      <p:cBhvr additive="base">
                                        <p:cTn id="19" dur="500" fill="hold"/>
                                        <p:tgtEl>
                                          <p:spTgt spid="12390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390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07"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5"/>
          <p:cNvSpPr>
            <a:spLocks noGrp="1"/>
          </p:cNvSpPr>
          <p:nvPr>
            <p:ph type="sldNum" sz="quarter" idx="12"/>
          </p:nvPr>
        </p:nvSpPr>
        <p:spPr/>
        <p:txBody>
          <a:bodyPr/>
          <a:lstStyle/>
          <a:p>
            <a:pPr>
              <a:defRPr/>
            </a:pPr>
            <a:fld id="{94B3A8EF-3C3A-4AC1-9AD2-1B77C780D61C}" type="slidenum">
              <a:rPr lang="tr-TR" altLang="tr-TR">
                <a:solidFill>
                  <a:srgbClr val="EAEAEA"/>
                </a:solidFill>
              </a:rPr>
              <a:pPr>
                <a:defRPr/>
              </a:pPr>
              <a:t>19</a:t>
            </a:fld>
            <a:endParaRPr lang="tr-TR" altLang="tr-TR">
              <a:solidFill>
                <a:srgbClr val="EAEAEA"/>
              </a:solidFill>
            </a:endParaRPr>
          </a:p>
        </p:txBody>
      </p:sp>
      <p:sp>
        <p:nvSpPr>
          <p:cNvPr id="124930" name="Rectangle 2"/>
          <p:cNvSpPr>
            <a:spLocks noGrp="1" noChangeArrowheads="1"/>
          </p:cNvSpPr>
          <p:nvPr>
            <p:ph type="title"/>
          </p:nvPr>
        </p:nvSpPr>
        <p:spPr/>
        <p:txBody>
          <a:bodyPr/>
          <a:lstStyle/>
          <a:p>
            <a:pPr eaLnBrk="1" hangingPunct="1">
              <a:defRPr/>
            </a:pPr>
            <a:r>
              <a:rPr lang="tr-TR" altLang="tr-TR" sz="4000" smtClean="0"/>
              <a:t>Bölge Mesafelerinin Pratik Uygulaması</a:t>
            </a:r>
            <a:endParaRPr lang="en-US" altLang="tr-TR" sz="4000" smtClean="0"/>
          </a:p>
        </p:txBody>
      </p:sp>
      <p:sp>
        <p:nvSpPr>
          <p:cNvPr id="124931" name="Rectangle 3"/>
          <p:cNvSpPr>
            <a:spLocks noGrp="1" noChangeArrowheads="1"/>
          </p:cNvSpPr>
          <p:nvPr>
            <p:ph type="body" idx="1"/>
          </p:nvPr>
        </p:nvSpPr>
        <p:spPr/>
        <p:txBody>
          <a:bodyPr/>
          <a:lstStyle/>
          <a:p>
            <a:pPr algn="just" eaLnBrk="1" hangingPunct="1">
              <a:buFont typeface="Wingdings" pitchFamily="2" charset="2"/>
              <a:buNone/>
              <a:defRPr/>
            </a:pPr>
            <a:r>
              <a:rPr lang="tr-TR" altLang="tr-TR" b="1" smtClean="0"/>
              <a:t>	Yakın bir akraba veya arkadaştır. </a:t>
            </a:r>
          </a:p>
          <a:p>
            <a:pPr algn="just" eaLnBrk="1" hangingPunct="1">
              <a:buFont typeface="Wingdings" pitchFamily="2" charset="2"/>
              <a:buNone/>
              <a:defRPr/>
            </a:pPr>
            <a:r>
              <a:rPr lang="tr-TR" altLang="tr-TR" b="1" smtClean="0"/>
              <a:t>	Karşımızdaki kişinin saldırgan olması veya bize saldırmak üzere olmasıdır. </a:t>
            </a:r>
            <a:endParaRPr lang="en-US" altLang="tr-TR" b="1" smtClean="0"/>
          </a:p>
        </p:txBody>
      </p:sp>
    </p:spTree>
    <p:extLst>
      <p:ext uri="{BB962C8B-B14F-4D97-AF65-F5344CB8AC3E}">
        <p14:creationId xmlns:p14="http://schemas.microsoft.com/office/powerpoint/2010/main" val="26291953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4931">
                                            <p:txEl>
                                              <p:pRg st="0" end="0"/>
                                            </p:txEl>
                                          </p:spTgt>
                                        </p:tgtEl>
                                        <p:attrNameLst>
                                          <p:attrName>style.visibility</p:attrName>
                                        </p:attrNameLst>
                                      </p:cBhvr>
                                      <p:to>
                                        <p:strVal val="visible"/>
                                      </p:to>
                                    </p:set>
                                    <p:anim calcmode="lin" valueType="num">
                                      <p:cBhvr additive="base">
                                        <p:cTn id="7" dur="500" fill="hold"/>
                                        <p:tgtEl>
                                          <p:spTgt spid="12493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493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4931">
                                            <p:txEl>
                                              <p:pRg st="1" end="1"/>
                                            </p:txEl>
                                          </p:spTgt>
                                        </p:tgtEl>
                                        <p:attrNameLst>
                                          <p:attrName>style.visibility</p:attrName>
                                        </p:attrNameLst>
                                      </p:cBhvr>
                                      <p:to>
                                        <p:strVal val="visible"/>
                                      </p:to>
                                    </p:set>
                                    <p:anim calcmode="lin" valueType="num">
                                      <p:cBhvr additive="base">
                                        <p:cTn id="13" dur="500" fill="hold"/>
                                        <p:tgtEl>
                                          <p:spTgt spid="12493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4931">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1"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5"/>
          <p:cNvSpPr>
            <a:spLocks noGrp="1"/>
          </p:cNvSpPr>
          <p:nvPr>
            <p:ph type="sldNum" sz="quarter" idx="12"/>
          </p:nvPr>
        </p:nvSpPr>
        <p:spPr/>
        <p:txBody>
          <a:bodyPr/>
          <a:lstStyle/>
          <a:p>
            <a:pPr>
              <a:defRPr/>
            </a:pPr>
            <a:fld id="{36C78C68-0CF8-492C-B63C-A951FBCA0056}" type="slidenum">
              <a:rPr lang="tr-TR" altLang="tr-TR">
                <a:solidFill>
                  <a:srgbClr val="EAEAEA"/>
                </a:solidFill>
              </a:rPr>
              <a:pPr>
                <a:defRPr/>
              </a:pPr>
              <a:t>20</a:t>
            </a:fld>
            <a:endParaRPr lang="tr-TR" altLang="tr-TR">
              <a:solidFill>
                <a:srgbClr val="EAEAEA"/>
              </a:solidFill>
            </a:endParaRPr>
          </a:p>
        </p:txBody>
      </p:sp>
      <p:sp>
        <p:nvSpPr>
          <p:cNvPr id="125954" name="Rectangle 2"/>
          <p:cNvSpPr>
            <a:spLocks noGrp="1" noChangeArrowheads="1"/>
          </p:cNvSpPr>
          <p:nvPr>
            <p:ph type="title"/>
          </p:nvPr>
        </p:nvSpPr>
        <p:spPr/>
        <p:txBody>
          <a:bodyPr/>
          <a:lstStyle/>
          <a:p>
            <a:pPr eaLnBrk="1" hangingPunct="1">
              <a:defRPr/>
            </a:pPr>
            <a:r>
              <a:rPr lang="tr-TR" altLang="tr-TR" sz="4000" smtClean="0"/>
              <a:t>Bölge Mesafelerinin Pratik Uygulaması</a:t>
            </a:r>
            <a:endParaRPr lang="en-US" altLang="tr-TR" sz="4000" smtClean="0"/>
          </a:p>
        </p:txBody>
      </p:sp>
      <p:sp>
        <p:nvSpPr>
          <p:cNvPr id="125955" name="Rectangle 3"/>
          <p:cNvSpPr>
            <a:spLocks noGrp="1" noChangeArrowheads="1"/>
          </p:cNvSpPr>
          <p:nvPr>
            <p:ph type="body" idx="1"/>
          </p:nvPr>
        </p:nvSpPr>
        <p:spPr/>
        <p:txBody>
          <a:bodyPr/>
          <a:lstStyle/>
          <a:p>
            <a:pPr algn="just" eaLnBrk="1" hangingPunct="1">
              <a:buFont typeface="Wingdings" pitchFamily="2" charset="2"/>
              <a:buNone/>
              <a:defRPr/>
            </a:pPr>
            <a:r>
              <a:rPr lang="tr-TR" altLang="tr-TR" b="1" smtClean="0"/>
              <a:t>	Kalp kanı daha hızlı pompalar, adrenalin salgısı yoğunlaşır ve olası bir “kaç veya saldır” durumuna hazırlık yapılırken beyin ve kaslara daha fazla kan gider.</a:t>
            </a:r>
          </a:p>
          <a:p>
            <a:pPr algn="just" eaLnBrk="1" hangingPunct="1">
              <a:buFont typeface="Wingdings" pitchFamily="2" charset="2"/>
              <a:buNone/>
              <a:defRPr/>
            </a:pPr>
            <a:r>
              <a:rPr lang="tr-TR" altLang="tr-TR" b="1" smtClean="0"/>
              <a:t>	Konserler, sinemalar, asansörler, tren veya otobüsler</a:t>
            </a:r>
            <a:endParaRPr lang="en-US" altLang="tr-TR" b="1" smtClean="0"/>
          </a:p>
        </p:txBody>
      </p:sp>
    </p:spTree>
    <p:extLst>
      <p:ext uri="{BB962C8B-B14F-4D97-AF65-F5344CB8AC3E}">
        <p14:creationId xmlns:p14="http://schemas.microsoft.com/office/powerpoint/2010/main" val="18263013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5955">
                                            <p:txEl>
                                              <p:pRg st="0" end="0"/>
                                            </p:txEl>
                                          </p:spTgt>
                                        </p:tgtEl>
                                        <p:attrNameLst>
                                          <p:attrName>style.visibility</p:attrName>
                                        </p:attrNameLst>
                                      </p:cBhvr>
                                      <p:to>
                                        <p:strVal val="visible"/>
                                      </p:to>
                                    </p:set>
                                    <p:anim calcmode="lin" valueType="num">
                                      <p:cBhvr additive="base">
                                        <p:cTn id="7" dur="500" fill="hold"/>
                                        <p:tgtEl>
                                          <p:spTgt spid="12595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595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5955">
                                            <p:txEl>
                                              <p:pRg st="1" end="1"/>
                                            </p:txEl>
                                          </p:spTgt>
                                        </p:tgtEl>
                                        <p:attrNameLst>
                                          <p:attrName>style.visibility</p:attrName>
                                        </p:attrNameLst>
                                      </p:cBhvr>
                                      <p:to>
                                        <p:strVal val="visible"/>
                                      </p:to>
                                    </p:set>
                                    <p:anim calcmode="lin" valueType="num">
                                      <p:cBhvr additive="base">
                                        <p:cTn id="13" dur="500" fill="hold"/>
                                        <p:tgtEl>
                                          <p:spTgt spid="12595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595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55"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5"/>
          <p:cNvSpPr>
            <a:spLocks noGrp="1"/>
          </p:cNvSpPr>
          <p:nvPr>
            <p:ph type="sldNum" sz="quarter" idx="12"/>
          </p:nvPr>
        </p:nvSpPr>
        <p:spPr/>
        <p:txBody>
          <a:bodyPr/>
          <a:lstStyle/>
          <a:p>
            <a:pPr>
              <a:defRPr/>
            </a:pPr>
            <a:fld id="{B49BE5AF-5C10-4F09-9F93-E6476CB4597A}" type="slidenum">
              <a:rPr lang="tr-TR" altLang="tr-TR">
                <a:solidFill>
                  <a:srgbClr val="EAEAEA"/>
                </a:solidFill>
              </a:rPr>
              <a:pPr>
                <a:defRPr/>
              </a:pPr>
              <a:t>21</a:t>
            </a:fld>
            <a:endParaRPr lang="tr-TR" altLang="tr-TR">
              <a:solidFill>
                <a:srgbClr val="EAEAEA"/>
              </a:solidFill>
            </a:endParaRPr>
          </a:p>
        </p:txBody>
      </p:sp>
      <p:sp>
        <p:nvSpPr>
          <p:cNvPr id="126978" name="Rectangle 2"/>
          <p:cNvSpPr>
            <a:spLocks noGrp="1" noChangeArrowheads="1"/>
          </p:cNvSpPr>
          <p:nvPr>
            <p:ph type="title"/>
          </p:nvPr>
        </p:nvSpPr>
        <p:spPr/>
        <p:txBody>
          <a:bodyPr/>
          <a:lstStyle/>
          <a:p>
            <a:pPr eaLnBrk="1" hangingPunct="1">
              <a:defRPr/>
            </a:pPr>
            <a:r>
              <a:rPr lang="tr-TR" altLang="tr-TR" sz="4000" smtClean="0"/>
              <a:t>Bölge Mesafelerinin Pratik Uygulaması</a:t>
            </a:r>
            <a:endParaRPr lang="en-US" altLang="tr-TR" sz="4000" smtClean="0"/>
          </a:p>
        </p:txBody>
      </p:sp>
      <p:sp>
        <p:nvSpPr>
          <p:cNvPr id="126979" name="Rectangle 3"/>
          <p:cNvSpPr>
            <a:spLocks noGrp="1" noChangeArrowheads="1"/>
          </p:cNvSpPr>
          <p:nvPr>
            <p:ph type="body" idx="1"/>
          </p:nvPr>
        </p:nvSpPr>
        <p:spPr/>
        <p:txBody>
          <a:bodyPr/>
          <a:lstStyle/>
          <a:p>
            <a:pPr algn="just" eaLnBrk="1" hangingPunct="1">
              <a:lnSpc>
                <a:spcPct val="90000"/>
              </a:lnSpc>
              <a:buFont typeface="Wingdings" pitchFamily="2" charset="2"/>
              <a:buNone/>
              <a:defRPr/>
            </a:pPr>
            <a:endParaRPr lang="tr-TR" altLang="tr-TR" sz="2800" b="1" smtClean="0"/>
          </a:p>
          <a:p>
            <a:pPr algn="just" eaLnBrk="1" hangingPunct="1">
              <a:lnSpc>
                <a:spcPct val="90000"/>
              </a:lnSpc>
              <a:buFontTx/>
              <a:buChar char="•"/>
              <a:defRPr/>
            </a:pPr>
            <a:r>
              <a:rPr lang="tr-TR" altLang="tr-TR" sz="2800" b="1" smtClean="0"/>
              <a:t>Tanıdığınız birisi dahil olmak üzere kimseyle konuşmamalısınız.</a:t>
            </a:r>
          </a:p>
          <a:p>
            <a:pPr algn="just" eaLnBrk="1" hangingPunct="1">
              <a:lnSpc>
                <a:spcPct val="90000"/>
              </a:lnSpc>
              <a:buFontTx/>
              <a:buChar char="•"/>
              <a:defRPr/>
            </a:pPr>
            <a:r>
              <a:rPr lang="tr-TR" altLang="tr-TR" sz="2800" b="1" smtClean="0"/>
              <a:t>Asla başkalarıyla göz teması kurmamalısınız.</a:t>
            </a:r>
          </a:p>
          <a:p>
            <a:pPr algn="just" eaLnBrk="1" hangingPunct="1">
              <a:lnSpc>
                <a:spcPct val="90000"/>
              </a:lnSpc>
              <a:buFontTx/>
              <a:buChar char="•"/>
              <a:defRPr/>
            </a:pPr>
            <a:r>
              <a:rPr lang="tr-TR" altLang="tr-TR" sz="2800" b="1" smtClean="0"/>
              <a:t>Poker suratı takınmalısınız, duygularınızı belli etmemelisiniz.</a:t>
            </a:r>
          </a:p>
          <a:p>
            <a:pPr algn="just" eaLnBrk="1" hangingPunct="1">
              <a:lnSpc>
                <a:spcPct val="90000"/>
              </a:lnSpc>
              <a:buFontTx/>
              <a:buChar char="•"/>
              <a:defRPr/>
            </a:pPr>
            <a:r>
              <a:rPr lang="tr-TR" altLang="tr-TR" sz="2800" b="1" smtClean="0"/>
              <a:t>Elinizde kitap veya gazete varsa ona gömülmüş görünmelisiniz.</a:t>
            </a:r>
          </a:p>
          <a:p>
            <a:pPr algn="just" eaLnBrk="1" hangingPunct="1">
              <a:lnSpc>
                <a:spcPct val="90000"/>
              </a:lnSpc>
              <a:buFontTx/>
              <a:buChar char="•"/>
              <a:defRPr/>
            </a:pPr>
            <a:r>
              <a:rPr lang="tr-TR" altLang="tr-TR" sz="2800" b="1" smtClean="0"/>
              <a:t>Kalabalık ne kadar fazlaysa o kadar az hareket edebilirsiniz.</a:t>
            </a:r>
            <a:endParaRPr lang="en-US" altLang="tr-TR" sz="2800" b="1" smtClean="0"/>
          </a:p>
        </p:txBody>
      </p:sp>
    </p:spTree>
    <p:extLst>
      <p:ext uri="{BB962C8B-B14F-4D97-AF65-F5344CB8AC3E}">
        <p14:creationId xmlns:p14="http://schemas.microsoft.com/office/powerpoint/2010/main" val="16252449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6979">
                                            <p:txEl>
                                              <p:pRg st="1" end="1"/>
                                            </p:txEl>
                                          </p:spTgt>
                                        </p:tgtEl>
                                        <p:attrNameLst>
                                          <p:attrName>style.visibility</p:attrName>
                                        </p:attrNameLst>
                                      </p:cBhvr>
                                      <p:to>
                                        <p:strVal val="visible"/>
                                      </p:to>
                                    </p:set>
                                    <p:anim calcmode="lin" valueType="num">
                                      <p:cBhvr additive="base">
                                        <p:cTn id="7" dur="500" fill="hold"/>
                                        <p:tgtEl>
                                          <p:spTgt spid="12697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697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6979">
                                            <p:txEl>
                                              <p:pRg st="2" end="2"/>
                                            </p:txEl>
                                          </p:spTgt>
                                        </p:tgtEl>
                                        <p:attrNameLst>
                                          <p:attrName>style.visibility</p:attrName>
                                        </p:attrNameLst>
                                      </p:cBhvr>
                                      <p:to>
                                        <p:strVal val="visible"/>
                                      </p:to>
                                    </p:set>
                                    <p:anim calcmode="lin" valueType="num">
                                      <p:cBhvr additive="base">
                                        <p:cTn id="13" dur="500" fill="hold"/>
                                        <p:tgtEl>
                                          <p:spTgt spid="12697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697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6979">
                                            <p:txEl>
                                              <p:pRg st="3" end="3"/>
                                            </p:txEl>
                                          </p:spTgt>
                                        </p:tgtEl>
                                        <p:attrNameLst>
                                          <p:attrName>style.visibility</p:attrName>
                                        </p:attrNameLst>
                                      </p:cBhvr>
                                      <p:to>
                                        <p:strVal val="visible"/>
                                      </p:to>
                                    </p:set>
                                    <p:anim calcmode="lin" valueType="num">
                                      <p:cBhvr additive="base">
                                        <p:cTn id="19" dur="500" fill="hold"/>
                                        <p:tgtEl>
                                          <p:spTgt spid="12697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697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6979">
                                            <p:txEl>
                                              <p:pRg st="4" end="4"/>
                                            </p:txEl>
                                          </p:spTgt>
                                        </p:tgtEl>
                                        <p:attrNameLst>
                                          <p:attrName>style.visibility</p:attrName>
                                        </p:attrNameLst>
                                      </p:cBhvr>
                                      <p:to>
                                        <p:strVal val="visible"/>
                                      </p:to>
                                    </p:set>
                                    <p:anim calcmode="lin" valueType="num">
                                      <p:cBhvr additive="base">
                                        <p:cTn id="25" dur="500" fill="hold"/>
                                        <p:tgtEl>
                                          <p:spTgt spid="126979">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697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6979">
                                            <p:txEl>
                                              <p:pRg st="5" end="5"/>
                                            </p:txEl>
                                          </p:spTgt>
                                        </p:tgtEl>
                                        <p:attrNameLst>
                                          <p:attrName>style.visibility</p:attrName>
                                        </p:attrNameLst>
                                      </p:cBhvr>
                                      <p:to>
                                        <p:strVal val="visible"/>
                                      </p:to>
                                    </p:set>
                                    <p:anim calcmode="lin" valueType="num">
                                      <p:cBhvr additive="base">
                                        <p:cTn id="31" dur="500" fill="hold"/>
                                        <p:tgtEl>
                                          <p:spTgt spid="126979">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6979">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979"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5"/>
          <p:cNvSpPr>
            <a:spLocks noGrp="1"/>
          </p:cNvSpPr>
          <p:nvPr>
            <p:ph type="sldNum" sz="quarter" idx="12"/>
          </p:nvPr>
        </p:nvSpPr>
        <p:spPr/>
        <p:txBody>
          <a:bodyPr/>
          <a:lstStyle/>
          <a:p>
            <a:pPr>
              <a:defRPr/>
            </a:pPr>
            <a:fld id="{1813AD76-3D86-43CB-BD97-EBDD211166A6}" type="slidenum">
              <a:rPr lang="tr-TR" altLang="tr-TR">
                <a:solidFill>
                  <a:srgbClr val="EAEAEA"/>
                </a:solidFill>
              </a:rPr>
              <a:pPr>
                <a:defRPr/>
              </a:pPr>
              <a:t>22</a:t>
            </a:fld>
            <a:endParaRPr lang="tr-TR" altLang="tr-TR">
              <a:solidFill>
                <a:srgbClr val="EAEAEA"/>
              </a:solidFill>
            </a:endParaRPr>
          </a:p>
        </p:txBody>
      </p:sp>
      <p:sp>
        <p:nvSpPr>
          <p:cNvPr id="24578" name="Rectangle 2"/>
          <p:cNvSpPr>
            <a:spLocks noGrp="1" noChangeArrowheads="1"/>
          </p:cNvSpPr>
          <p:nvPr>
            <p:ph type="title"/>
          </p:nvPr>
        </p:nvSpPr>
        <p:spPr/>
        <p:txBody>
          <a:bodyPr/>
          <a:lstStyle/>
          <a:p>
            <a:pPr eaLnBrk="1" hangingPunct="1">
              <a:defRPr/>
            </a:pPr>
            <a:r>
              <a:rPr lang="tr-TR" altLang="tr-TR" smtClean="0"/>
              <a:t>Jestler ve Mimikler</a:t>
            </a:r>
            <a:endParaRPr lang="en-US" altLang="tr-TR" smtClean="0"/>
          </a:p>
        </p:txBody>
      </p:sp>
      <p:sp>
        <p:nvSpPr>
          <p:cNvPr id="24589" name="Rectangle 13"/>
          <p:cNvSpPr>
            <a:spLocks noGrp="1" noChangeArrowheads="1"/>
          </p:cNvSpPr>
          <p:nvPr>
            <p:ph type="body" idx="1"/>
          </p:nvPr>
        </p:nvSpPr>
        <p:spPr/>
        <p:txBody>
          <a:bodyPr/>
          <a:lstStyle/>
          <a:p>
            <a:pPr eaLnBrk="1" hangingPunct="1">
              <a:buFont typeface="Wingdings" pitchFamily="2" charset="2"/>
              <a:buNone/>
              <a:defRPr/>
            </a:pPr>
            <a:r>
              <a:rPr lang="tr-TR" altLang="tr-TR" smtClean="0"/>
              <a:t>	Jestler ve mimikler diğer kişilere görsel sinyaller gönderen hareketlerdir. </a:t>
            </a:r>
          </a:p>
          <a:p>
            <a:pPr eaLnBrk="1" hangingPunct="1">
              <a:buFont typeface="Wingdings" pitchFamily="2" charset="2"/>
              <a:buNone/>
              <a:defRPr/>
            </a:pPr>
            <a:r>
              <a:rPr lang="tr-TR" altLang="tr-TR" smtClean="0"/>
              <a:t>	Bizim bir jestten söz edebilmemiz için yapılan hareketin bir başkası tarafından görülmesi ve yaşadığımız duygu ve düşüncesiyle ilgili bir bilginin karşımızdaki kişiye iletilmesi gereklidir. </a:t>
            </a:r>
          </a:p>
        </p:txBody>
      </p:sp>
    </p:spTree>
    <p:extLst>
      <p:ext uri="{BB962C8B-B14F-4D97-AF65-F5344CB8AC3E}">
        <p14:creationId xmlns:p14="http://schemas.microsoft.com/office/powerpoint/2010/main" val="29681772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589">
                                            <p:txEl>
                                              <p:pRg st="0" end="0"/>
                                            </p:txEl>
                                          </p:spTgt>
                                        </p:tgtEl>
                                        <p:attrNameLst>
                                          <p:attrName>style.visibility</p:attrName>
                                        </p:attrNameLst>
                                      </p:cBhvr>
                                      <p:to>
                                        <p:strVal val="visible"/>
                                      </p:to>
                                    </p:set>
                                    <p:anim calcmode="lin" valueType="num">
                                      <p:cBhvr additive="base">
                                        <p:cTn id="7" dur="500" fill="hold"/>
                                        <p:tgtEl>
                                          <p:spTgt spid="2458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458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589">
                                            <p:txEl>
                                              <p:pRg st="1" end="1"/>
                                            </p:txEl>
                                          </p:spTgt>
                                        </p:tgtEl>
                                        <p:attrNameLst>
                                          <p:attrName>style.visibility</p:attrName>
                                        </p:attrNameLst>
                                      </p:cBhvr>
                                      <p:to>
                                        <p:strVal val="visible"/>
                                      </p:to>
                                    </p:set>
                                    <p:anim calcmode="lin" valueType="num">
                                      <p:cBhvr additive="base">
                                        <p:cTn id="13" dur="500" fill="hold"/>
                                        <p:tgtEl>
                                          <p:spTgt spid="2458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4589">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9"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7"/>
          <p:cNvSpPr>
            <a:spLocks noGrp="1"/>
          </p:cNvSpPr>
          <p:nvPr>
            <p:ph type="sldNum" sz="quarter" idx="12"/>
          </p:nvPr>
        </p:nvSpPr>
        <p:spPr/>
        <p:txBody>
          <a:bodyPr/>
          <a:lstStyle/>
          <a:p>
            <a:pPr>
              <a:defRPr/>
            </a:pPr>
            <a:fld id="{49F35301-3C11-4A2B-9A51-F9DF7C40ADDC}" type="slidenum">
              <a:rPr lang="tr-TR" altLang="tr-TR">
                <a:solidFill>
                  <a:srgbClr val="EAEAEA"/>
                </a:solidFill>
              </a:rPr>
              <a:pPr>
                <a:defRPr/>
              </a:pPr>
              <a:t>23</a:t>
            </a:fld>
            <a:endParaRPr lang="tr-TR" altLang="tr-TR">
              <a:solidFill>
                <a:srgbClr val="EAEAEA"/>
              </a:solidFill>
            </a:endParaRPr>
          </a:p>
        </p:txBody>
      </p:sp>
      <p:sp>
        <p:nvSpPr>
          <p:cNvPr id="131074" name="Rectangle 2"/>
          <p:cNvSpPr>
            <a:spLocks noGrp="1" noChangeArrowheads="1"/>
          </p:cNvSpPr>
          <p:nvPr>
            <p:ph type="title"/>
          </p:nvPr>
        </p:nvSpPr>
        <p:spPr/>
        <p:txBody>
          <a:bodyPr/>
          <a:lstStyle/>
          <a:p>
            <a:pPr eaLnBrk="1" hangingPunct="1">
              <a:defRPr/>
            </a:pPr>
            <a:r>
              <a:rPr lang="tr-TR" altLang="tr-TR" smtClean="0"/>
              <a:t>Jestler ve Mimikler</a:t>
            </a:r>
            <a:endParaRPr lang="en-US" altLang="tr-TR" smtClean="0"/>
          </a:p>
        </p:txBody>
      </p:sp>
      <p:sp>
        <p:nvSpPr>
          <p:cNvPr id="131075" name="Rectangle 3"/>
          <p:cNvSpPr>
            <a:spLocks noGrp="1" noChangeArrowheads="1"/>
          </p:cNvSpPr>
          <p:nvPr>
            <p:ph type="body" sz="half" idx="1"/>
          </p:nvPr>
        </p:nvSpPr>
        <p:spPr>
          <a:xfrm>
            <a:off x="455613" y="1598613"/>
            <a:ext cx="4454525" cy="4497387"/>
          </a:xfrm>
        </p:spPr>
        <p:txBody>
          <a:bodyPr/>
          <a:lstStyle/>
          <a:p>
            <a:pPr algn="just" eaLnBrk="1" hangingPunct="1">
              <a:buFont typeface="Wingdings" pitchFamily="2" charset="2"/>
              <a:buNone/>
              <a:defRPr/>
            </a:pPr>
            <a:r>
              <a:rPr lang="tr-TR" altLang="tr-TR" sz="2800" smtClean="0"/>
              <a:t>	Yüz kaslarının anlatım amaçlı kullanımı mimikleri; </a:t>
            </a:r>
          </a:p>
          <a:p>
            <a:pPr algn="just" eaLnBrk="1" hangingPunct="1">
              <a:buFont typeface="Wingdings" pitchFamily="2" charset="2"/>
              <a:buNone/>
              <a:defRPr/>
            </a:pPr>
            <a:r>
              <a:rPr lang="tr-TR" altLang="tr-TR" sz="2800" smtClean="0"/>
              <a:t>	baş, el, ayak, bacak ve bedenin kullanımı da jestleri oluşturur.</a:t>
            </a:r>
          </a:p>
        </p:txBody>
      </p:sp>
      <p:pic>
        <p:nvPicPr>
          <p:cNvPr id="25605" name="Picture 4" descr="öfke"/>
          <p:cNvPicPr>
            <a:picLocks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5780088" y="1598613"/>
            <a:ext cx="1773237" cy="21574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5606" name="Picture 6" descr="mimikler"/>
          <p:cNvPicPr>
            <a:picLocks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3995738" y="4508500"/>
            <a:ext cx="1658937" cy="17859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8347516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1075">
                                            <p:txEl>
                                              <p:pRg st="0" end="0"/>
                                            </p:txEl>
                                          </p:spTgt>
                                        </p:tgtEl>
                                        <p:attrNameLst>
                                          <p:attrName>style.visibility</p:attrName>
                                        </p:attrNameLst>
                                      </p:cBhvr>
                                      <p:to>
                                        <p:strVal val="visible"/>
                                      </p:to>
                                    </p:set>
                                    <p:anim calcmode="lin" valueType="num">
                                      <p:cBhvr additive="base">
                                        <p:cTn id="7" dur="500" fill="hold"/>
                                        <p:tgtEl>
                                          <p:spTgt spid="13107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10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1075">
                                            <p:txEl>
                                              <p:pRg st="1" end="1"/>
                                            </p:txEl>
                                          </p:spTgt>
                                        </p:tgtEl>
                                        <p:attrNameLst>
                                          <p:attrName>style.visibility</p:attrName>
                                        </p:attrNameLst>
                                      </p:cBhvr>
                                      <p:to>
                                        <p:strVal val="visible"/>
                                      </p:to>
                                    </p:set>
                                    <p:anim calcmode="lin" valueType="num">
                                      <p:cBhvr additive="base">
                                        <p:cTn id="13" dur="500" fill="hold"/>
                                        <p:tgtEl>
                                          <p:spTgt spid="13107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107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75"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5"/>
          <p:cNvSpPr>
            <a:spLocks noGrp="1"/>
          </p:cNvSpPr>
          <p:nvPr>
            <p:ph type="sldNum" sz="quarter" idx="12"/>
          </p:nvPr>
        </p:nvSpPr>
        <p:spPr/>
        <p:txBody>
          <a:bodyPr/>
          <a:lstStyle/>
          <a:p>
            <a:pPr>
              <a:defRPr/>
            </a:pPr>
            <a:fld id="{23D7D08A-2CE6-49CB-912D-68D378A998CD}" type="slidenum">
              <a:rPr lang="tr-TR" altLang="tr-TR">
                <a:solidFill>
                  <a:srgbClr val="EAEAEA"/>
                </a:solidFill>
              </a:rPr>
              <a:pPr>
                <a:defRPr/>
              </a:pPr>
              <a:t>24</a:t>
            </a:fld>
            <a:endParaRPr lang="tr-TR" altLang="tr-TR">
              <a:solidFill>
                <a:srgbClr val="EAEAEA"/>
              </a:solidFill>
            </a:endParaRPr>
          </a:p>
        </p:txBody>
      </p:sp>
      <p:sp>
        <p:nvSpPr>
          <p:cNvPr id="134146" name="Rectangle 2"/>
          <p:cNvSpPr>
            <a:spLocks noGrp="1" noChangeArrowheads="1"/>
          </p:cNvSpPr>
          <p:nvPr>
            <p:ph type="title"/>
          </p:nvPr>
        </p:nvSpPr>
        <p:spPr/>
        <p:txBody>
          <a:bodyPr/>
          <a:lstStyle/>
          <a:p>
            <a:pPr eaLnBrk="1" hangingPunct="1">
              <a:defRPr/>
            </a:pPr>
            <a:r>
              <a:rPr lang="tr-TR" altLang="tr-TR" smtClean="0"/>
              <a:t>Jestler ve Mimikler</a:t>
            </a:r>
            <a:endParaRPr lang="en-US" altLang="tr-TR" smtClean="0"/>
          </a:p>
        </p:txBody>
      </p:sp>
      <p:sp>
        <p:nvSpPr>
          <p:cNvPr id="134147" name="Rectangle 3"/>
          <p:cNvSpPr>
            <a:spLocks noGrp="1" noChangeArrowheads="1"/>
          </p:cNvSpPr>
          <p:nvPr>
            <p:ph type="body" idx="1"/>
          </p:nvPr>
        </p:nvSpPr>
        <p:spPr/>
        <p:txBody>
          <a:bodyPr/>
          <a:lstStyle/>
          <a:p>
            <a:pPr algn="just" eaLnBrk="1" hangingPunct="1">
              <a:lnSpc>
                <a:spcPct val="80000"/>
              </a:lnSpc>
              <a:buFont typeface="Wingdings" pitchFamily="2" charset="2"/>
              <a:buNone/>
              <a:defRPr/>
            </a:pPr>
            <a:r>
              <a:rPr lang="tr-TR" altLang="tr-TR" sz="2800" smtClean="0"/>
              <a:t>	Jest ve mimikler “esas” ve “ikincil” olarak ayrılır. Esas jest ve mimikler, düşünce ve duygularımızı destekleyen, onları somutlaştıran hareketlerimizdir. Örneğin sohbet anında göz kırpmak, kolları açmak gibi.</a:t>
            </a:r>
          </a:p>
          <a:p>
            <a:pPr algn="just" eaLnBrk="1" hangingPunct="1">
              <a:lnSpc>
                <a:spcPct val="80000"/>
              </a:lnSpc>
              <a:buFont typeface="Wingdings" pitchFamily="2" charset="2"/>
              <a:buNone/>
              <a:defRPr/>
            </a:pPr>
            <a:r>
              <a:rPr lang="tr-TR" altLang="tr-TR" sz="2800" smtClean="0"/>
              <a:t>	Diğer taraftan kendiliğinden gelen ve hiç beklemediğimiz bir anda bizi yakalayan esneme ve hapşırma gibi durumlarda jest söz konusudur.Esas olarak anlatıma katkıda bulunmayan ve kendiliğinden refleks olarak ortaya çıkan bu hareketlere ikincil jest ve mimik denir.</a:t>
            </a:r>
          </a:p>
        </p:txBody>
      </p:sp>
    </p:spTree>
    <p:extLst>
      <p:ext uri="{BB962C8B-B14F-4D97-AF65-F5344CB8AC3E}">
        <p14:creationId xmlns:p14="http://schemas.microsoft.com/office/powerpoint/2010/main" val="16340447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4147">
                                            <p:txEl>
                                              <p:pRg st="0" end="0"/>
                                            </p:txEl>
                                          </p:spTgt>
                                        </p:tgtEl>
                                        <p:attrNameLst>
                                          <p:attrName>style.visibility</p:attrName>
                                        </p:attrNameLst>
                                      </p:cBhvr>
                                      <p:to>
                                        <p:strVal val="visible"/>
                                      </p:to>
                                    </p:set>
                                    <p:anim calcmode="lin" valueType="num">
                                      <p:cBhvr additive="base">
                                        <p:cTn id="7" dur="500" fill="hold"/>
                                        <p:tgtEl>
                                          <p:spTgt spid="13414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414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4147">
                                            <p:txEl>
                                              <p:pRg st="1" end="1"/>
                                            </p:txEl>
                                          </p:spTgt>
                                        </p:tgtEl>
                                        <p:attrNameLst>
                                          <p:attrName>style.visibility</p:attrName>
                                        </p:attrNameLst>
                                      </p:cBhvr>
                                      <p:to>
                                        <p:strVal val="visible"/>
                                      </p:to>
                                    </p:set>
                                    <p:anim calcmode="lin" valueType="num">
                                      <p:cBhvr additive="base">
                                        <p:cTn id="13" dur="500" fill="hold"/>
                                        <p:tgtEl>
                                          <p:spTgt spid="13414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414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7"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5"/>
          <p:cNvSpPr>
            <a:spLocks noGrp="1"/>
          </p:cNvSpPr>
          <p:nvPr>
            <p:ph type="sldNum" sz="quarter" idx="12"/>
          </p:nvPr>
        </p:nvSpPr>
        <p:spPr/>
        <p:txBody>
          <a:bodyPr/>
          <a:lstStyle/>
          <a:p>
            <a:pPr>
              <a:defRPr/>
            </a:pPr>
            <a:fld id="{90DCAF52-D3B8-428C-BC0E-AEBA68956E4F}" type="slidenum">
              <a:rPr lang="tr-TR" altLang="tr-TR">
                <a:solidFill>
                  <a:srgbClr val="EAEAEA"/>
                </a:solidFill>
              </a:rPr>
              <a:pPr>
                <a:defRPr/>
              </a:pPr>
              <a:t>25</a:t>
            </a:fld>
            <a:endParaRPr lang="tr-TR" altLang="tr-TR">
              <a:solidFill>
                <a:srgbClr val="EAEAEA"/>
              </a:solidFill>
            </a:endParaRPr>
          </a:p>
        </p:txBody>
      </p:sp>
      <p:sp>
        <p:nvSpPr>
          <p:cNvPr id="136194" name="Rectangle 2"/>
          <p:cNvSpPr>
            <a:spLocks noGrp="1" noChangeArrowheads="1"/>
          </p:cNvSpPr>
          <p:nvPr>
            <p:ph type="title"/>
          </p:nvPr>
        </p:nvSpPr>
        <p:spPr/>
        <p:txBody>
          <a:bodyPr/>
          <a:lstStyle/>
          <a:p>
            <a:pPr eaLnBrk="1" hangingPunct="1">
              <a:defRPr/>
            </a:pPr>
            <a:r>
              <a:rPr lang="tr-TR" altLang="tr-TR" smtClean="0"/>
              <a:t>Jestler ve Mimikler</a:t>
            </a:r>
            <a:endParaRPr lang="en-US" altLang="tr-TR" smtClean="0"/>
          </a:p>
        </p:txBody>
      </p:sp>
      <p:sp>
        <p:nvSpPr>
          <p:cNvPr id="136195" name="Rectangle 3"/>
          <p:cNvSpPr>
            <a:spLocks noGrp="1" noChangeArrowheads="1"/>
          </p:cNvSpPr>
          <p:nvPr>
            <p:ph type="body" idx="1"/>
          </p:nvPr>
        </p:nvSpPr>
        <p:spPr/>
        <p:txBody>
          <a:bodyPr/>
          <a:lstStyle/>
          <a:p>
            <a:pPr algn="just" eaLnBrk="1" hangingPunct="1">
              <a:buFont typeface="Wingdings" pitchFamily="2" charset="2"/>
              <a:buNone/>
              <a:defRPr/>
            </a:pPr>
            <a:r>
              <a:rPr lang="tr-TR" altLang="tr-TR" smtClean="0"/>
              <a:t>	Esas jestlerle ikincil jestleri ayırt etmek için kendi kendimize şu soruyu sorabiliriz. “Eğer ben yalnız olsaydım bu hareketi yapacak mıydım?” Cevabımız “hayır” ise bu hareketimiz esas jesttir. </a:t>
            </a:r>
          </a:p>
        </p:txBody>
      </p:sp>
    </p:spTree>
    <p:extLst>
      <p:ext uri="{BB962C8B-B14F-4D97-AF65-F5344CB8AC3E}">
        <p14:creationId xmlns:p14="http://schemas.microsoft.com/office/powerpoint/2010/main" val="8367235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6195">
                                            <p:txEl>
                                              <p:pRg st="0" end="0"/>
                                            </p:txEl>
                                          </p:spTgt>
                                        </p:tgtEl>
                                        <p:attrNameLst>
                                          <p:attrName>style.visibility</p:attrName>
                                        </p:attrNameLst>
                                      </p:cBhvr>
                                      <p:to>
                                        <p:strVal val="visible"/>
                                      </p:to>
                                    </p:set>
                                    <p:anim calcmode="lin" valueType="num">
                                      <p:cBhvr additive="base">
                                        <p:cTn id="7" dur="500" fill="hold"/>
                                        <p:tgtEl>
                                          <p:spTgt spid="13619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619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5"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ayt Numarası Yer Tutucusu 8"/>
          <p:cNvSpPr>
            <a:spLocks noGrp="1"/>
          </p:cNvSpPr>
          <p:nvPr>
            <p:ph type="sldNum" sz="quarter" idx="12"/>
          </p:nvPr>
        </p:nvSpPr>
        <p:spPr/>
        <p:txBody>
          <a:bodyPr/>
          <a:lstStyle/>
          <a:p>
            <a:pPr>
              <a:defRPr/>
            </a:pPr>
            <a:fld id="{F90393FE-31F9-426A-80E0-7AA62E0B4DA5}" type="slidenum">
              <a:rPr lang="tr-TR" altLang="tr-TR">
                <a:solidFill>
                  <a:srgbClr val="EAEAEA"/>
                </a:solidFill>
              </a:rPr>
              <a:pPr>
                <a:defRPr/>
              </a:pPr>
              <a:t>26</a:t>
            </a:fld>
            <a:endParaRPr lang="tr-TR" altLang="tr-TR">
              <a:solidFill>
                <a:srgbClr val="EAEAEA"/>
              </a:solidFill>
            </a:endParaRPr>
          </a:p>
        </p:txBody>
      </p:sp>
      <p:sp>
        <p:nvSpPr>
          <p:cNvPr id="297986" name="Rectangle 2"/>
          <p:cNvSpPr>
            <a:spLocks noGrp="1" noChangeArrowheads="1"/>
          </p:cNvSpPr>
          <p:nvPr>
            <p:ph type="title" sz="quarter"/>
          </p:nvPr>
        </p:nvSpPr>
        <p:spPr/>
        <p:txBody>
          <a:bodyPr/>
          <a:lstStyle/>
          <a:p>
            <a:pPr eaLnBrk="1" hangingPunct="1">
              <a:defRPr/>
            </a:pPr>
            <a:r>
              <a:rPr lang="tr-TR" altLang="tr-TR" smtClean="0"/>
              <a:t>Başın Kullanımı</a:t>
            </a:r>
            <a:endParaRPr lang="en-US" altLang="tr-TR" smtClean="0"/>
          </a:p>
        </p:txBody>
      </p:sp>
      <p:pic>
        <p:nvPicPr>
          <p:cNvPr id="28676" name="Picture 3" descr="bas2"/>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395288" y="1557338"/>
            <a:ext cx="3424237" cy="3868737"/>
          </a:xfrm>
        </p:spPr>
      </p:pic>
      <p:sp>
        <p:nvSpPr>
          <p:cNvPr id="297988" name="Rectangle 4"/>
          <p:cNvSpPr>
            <a:spLocks noGrp="1" noChangeArrowheads="1"/>
          </p:cNvSpPr>
          <p:nvPr>
            <p:ph sz="quarter" idx="4"/>
          </p:nvPr>
        </p:nvSpPr>
        <p:spPr>
          <a:xfrm>
            <a:off x="4649788" y="3938588"/>
            <a:ext cx="4032250" cy="2157412"/>
          </a:xfrm>
        </p:spPr>
        <p:txBody>
          <a:bodyPr/>
          <a:lstStyle/>
          <a:p>
            <a:pPr eaLnBrk="1" hangingPunct="1">
              <a:defRPr/>
            </a:pPr>
            <a:endParaRPr lang="tr-TR" altLang="tr-TR" sz="2400" smtClean="0"/>
          </a:p>
        </p:txBody>
      </p:sp>
      <p:sp>
        <p:nvSpPr>
          <p:cNvPr id="297989" name="Rectangle 5"/>
          <p:cNvSpPr>
            <a:spLocks noGrp="1" noChangeArrowheads="1"/>
          </p:cNvSpPr>
          <p:nvPr>
            <p:ph sz="quarter" idx="3"/>
          </p:nvPr>
        </p:nvSpPr>
        <p:spPr>
          <a:xfrm>
            <a:off x="455613" y="3938588"/>
            <a:ext cx="4032250" cy="2157412"/>
          </a:xfrm>
        </p:spPr>
        <p:txBody>
          <a:bodyPr/>
          <a:lstStyle/>
          <a:p>
            <a:pPr eaLnBrk="1" hangingPunct="1">
              <a:defRPr/>
            </a:pPr>
            <a:endParaRPr lang="tr-TR" altLang="tr-TR" sz="2400" smtClean="0"/>
          </a:p>
        </p:txBody>
      </p:sp>
      <p:sp>
        <p:nvSpPr>
          <p:cNvPr id="297990" name="Rectangle 6"/>
          <p:cNvSpPr>
            <a:spLocks noGrp="1" noChangeArrowheads="1"/>
          </p:cNvSpPr>
          <p:nvPr>
            <p:ph sz="quarter" idx="2"/>
          </p:nvPr>
        </p:nvSpPr>
        <p:spPr>
          <a:xfrm>
            <a:off x="4067175" y="1598613"/>
            <a:ext cx="4614863" cy="2046287"/>
          </a:xfrm>
        </p:spPr>
        <p:txBody>
          <a:bodyPr/>
          <a:lstStyle/>
          <a:p>
            <a:pPr eaLnBrk="1" hangingPunct="1">
              <a:defRPr/>
            </a:pPr>
            <a:r>
              <a:rPr lang="tr-TR" altLang="tr-TR" sz="2400" smtClean="0"/>
              <a:t>Eğer baş benlik çizgisi üzerinde yukarıya doğru döndürülmüş ise ÜSTÜNLÜK gösterilmektedir.</a:t>
            </a:r>
          </a:p>
          <a:p>
            <a:pPr eaLnBrk="1" hangingPunct="1">
              <a:defRPr/>
            </a:pPr>
            <a:r>
              <a:rPr lang="tr-TR" altLang="tr-TR" sz="2400" smtClean="0"/>
              <a:t>Burnu havada olmak, bu baş duruşunun toplumsal bir ifadesidir.</a:t>
            </a:r>
          </a:p>
          <a:p>
            <a:pPr eaLnBrk="1" hangingPunct="1">
              <a:defRPr/>
            </a:pPr>
            <a:r>
              <a:rPr lang="tr-TR" altLang="tr-TR" sz="2400" smtClean="0"/>
              <a:t>Eğer baş, aynı eksen üzerinde öne eğiliyorsa, bu uysallıktır. Başı önünde efendi insan tanımının tipik bir görünüşüdür.</a:t>
            </a:r>
          </a:p>
        </p:txBody>
      </p:sp>
    </p:spTree>
    <p:extLst>
      <p:ext uri="{BB962C8B-B14F-4D97-AF65-F5344CB8AC3E}">
        <p14:creationId xmlns:p14="http://schemas.microsoft.com/office/powerpoint/2010/main" val="40676017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97990"/>
                                        </p:tgtEl>
                                        <p:attrNameLst>
                                          <p:attrName>style.visibility</p:attrName>
                                        </p:attrNameLst>
                                      </p:cBhvr>
                                      <p:to>
                                        <p:strVal val="visible"/>
                                      </p:to>
                                    </p:set>
                                    <p:anim calcmode="lin" valueType="num">
                                      <p:cBhvr additive="base">
                                        <p:cTn id="7" dur="500" fill="hold"/>
                                        <p:tgtEl>
                                          <p:spTgt spid="297990"/>
                                        </p:tgtEl>
                                        <p:attrNameLst>
                                          <p:attrName>ppt_x</p:attrName>
                                        </p:attrNameLst>
                                      </p:cBhvr>
                                      <p:tavLst>
                                        <p:tav tm="0">
                                          <p:val>
                                            <p:strVal val="#ppt_x"/>
                                          </p:val>
                                        </p:tav>
                                        <p:tav tm="100000">
                                          <p:val>
                                            <p:strVal val="#ppt_x"/>
                                          </p:val>
                                        </p:tav>
                                      </p:tavLst>
                                    </p:anim>
                                    <p:anim calcmode="lin" valueType="num">
                                      <p:cBhvr additive="base">
                                        <p:cTn id="8" dur="500" fill="hold"/>
                                        <p:tgtEl>
                                          <p:spTgt spid="2979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99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6"/>
          <p:cNvSpPr>
            <a:spLocks noGrp="1"/>
          </p:cNvSpPr>
          <p:nvPr>
            <p:ph type="sldNum" sz="quarter" idx="12"/>
          </p:nvPr>
        </p:nvSpPr>
        <p:spPr/>
        <p:txBody>
          <a:bodyPr/>
          <a:lstStyle/>
          <a:p>
            <a:pPr>
              <a:defRPr/>
            </a:pPr>
            <a:fld id="{313E43BB-8C3D-4999-9D5B-56E0D326E833}" type="slidenum">
              <a:rPr lang="tr-TR" altLang="tr-TR">
                <a:solidFill>
                  <a:srgbClr val="EAEAEA"/>
                </a:solidFill>
              </a:rPr>
              <a:pPr>
                <a:defRPr/>
              </a:pPr>
              <a:t>27</a:t>
            </a:fld>
            <a:endParaRPr lang="tr-TR" altLang="tr-TR">
              <a:solidFill>
                <a:srgbClr val="EAEAEA"/>
              </a:solidFill>
            </a:endParaRPr>
          </a:p>
        </p:txBody>
      </p:sp>
      <p:sp>
        <p:nvSpPr>
          <p:cNvPr id="72708" name="Rectangle 4"/>
          <p:cNvSpPr>
            <a:spLocks noGrp="1" noChangeArrowheads="1"/>
          </p:cNvSpPr>
          <p:nvPr>
            <p:ph type="title"/>
          </p:nvPr>
        </p:nvSpPr>
        <p:spPr/>
        <p:txBody>
          <a:bodyPr/>
          <a:lstStyle/>
          <a:p>
            <a:pPr eaLnBrk="1" hangingPunct="1">
              <a:defRPr/>
            </a:pPr>
            <a:r>
              <a:rPr lang="tr-TR" altLang="tr-TR" smtClean="0"/>
              <a:t>Avuç İçi</a:t>
            </a:r>
            <a:endParaRPr lang="en-US" altLang="tr-TR" smtClean="0"/>
          </a:p>
        </p:txBody>
      </p:sp>
      <p:pic>
        <p:nvPicPr>
          <p:cNvPr id="29700" name="Picture 16" descr="el"/>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727575" y="2016125"/>
            <a:ext cx="3876675" cy="2663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2722" name="Rectangle 18"/>
          <p:cNvSpPr>
            <a:spLocks noGrp="1" noChangeArrowheads="1"/>
          </p:cNvSpPr>
          <p:nvPr>
            <p:ph sz="half" idx="1"/>
          </p:nvPr>
        </p:nvSpPr>
        <p:spPr>
          <a:xfrm>
            <a:off x="455613" y="1598613"/>
            <a:ext cx="4032250" cy="4497387"/>
          </a:xfrm>
        </p:spPr>
        <p:txBody>
          <a:bodyPr/>
          <a:lstStyle/>
          <a:p>
            <a:pPr eaLnBrk="1" hangingPunct="1">
              <a:defRPr/>
            </a:pPr>
            <a:r>
              <a:rPr lang="tr-TR" altLang="tr-TR" sz="2400" smtClean="0"/>
              <a:t>Gündelik karşılaşmalarda insanlar iki temel avuç konumunu kullanırlar.</a:t>
            </a:r>
          </a:p>
          <a:p>
            <a:pPr eaLnBrk="1" hangingPunct="1">
              <a:defRPr/>
            </a:pPr>
            <a:r>
              <a:rPr lang="tr-TR" altLang="tr-TR" sz="2400" smtClean="0"/>
              <a:t>Avuç yukarı dönük; yiyecek ve para dilenen dilencinin tipik hareketidir. </a:t>
            </a:r>
          </a:p>
          <a:p>
            <a:pPr eaLnBrk="1" hangingPunct="1">
              <a:defRPr/>
            </a:pPr>
            <a:r>
              <a:rPr lang="tr-TR" altLang="tr-TR" sz="2400" smtClean="0"/>
              <a:t>Avuç sanki bir şeyi tutuyor veya kısıtlıyormuşçasına aşağıya dönük.</a:t>
            </a:r>
          </a:p>
        </p:txBody>
      </p:sp>
    </p:spTree>
    <p:extLst>
      <p:ext uri="{BB962C8B-B14F-4D97-AF65-F5344CB8AC3E}">
        <p14:creationId xmlns:p14="http://schemas.microsoft.com/office/powerpoint/2010/main" val="21802516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2722"/>
                                        </p:tgtEl>
                                        <p:attrNameLst>
                                          <p:attrName>style.visibility</p:attrName>
                                        </p:attrNameLst>
                                      </p:cBhvr>
                                      <p:to>
                                        <p:strVal val="visible"/>
                                      </p:to>
                                    </p:set>
                                    <p:anim calcmode="lin" valueType="num">
                                      <p:cBhvr additive="base">
                                        <p:cTn id="7" dur="500" fill="hold"/>
                                        <p:tgtEl>
                                          <p:spTgt spid="72722"/>
                                        </p:tgtEl>
                                        <p:attrNameLst>
                                          <p:attrName>ppt_x</p:attrName>
                                        </p:attrNameLst>
                                      </p:cBhvr>
                                      <p:tavLst>
                                        <p:tav tm="0">
                                          <p:val>
                                            <p:strVal val="#ppt_x"/>
                                          </p:val>
                                        </p:tav>
                                        <p:tav tm="100000">
                                          <p:val>
                                            <p:strVal val="#ppt_x"/>
                                          </p:val>
                                        </p:tav>
                                      </p:tavLst>
                                    </p:anim>
                                    <p:anim calcmode="lin" valueType="num">
                                      <p:cBhvr additive="base">
                                        <p:cTn id="8" dur="500" fill="hold"/>
                                        <p:tgtEl>
                                          <p:spTgt spid="727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2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6"/>
          <p:cNvSpPr>
            <a:spLocks noGrp="1"/>
          </p:cNvSpPr>
          <p:nvPr>
            <p:ph type="sldNum" sz="quarter" idx="12"/>
          </p:nvPr>
        </p:nvSpPr>
        <p:spPr/>
        <p:txBody>
          <a:bodyPr/>
          <a:lstStyle/>
          <a:p>
            <a:pPr>
              <a:defRPr/>
            </a:pPr>
            <a:fld id="{B52C2816-AE0C-4BC7-83FD-5912858F50C9}" type="slidenum">
              <a:rPr lang="tr-TR" altLang="tr-TR">
                <a:solidFill>
                  <a:srgbClr val="EAEAEA"/>
                </a:solidFill>
              </a:rPr>
              <a:pPr>
                <a:defRPr/>
              </a:pPr>
              <a:t>28</a:t>
            </a:fld>
            <a:endParaRPr lang="tr-TR" altLang="tr-TR">
              <a:solidFill>
                <a:srgbClr val="EAEAEA"/>
              </a:solidFill>
            </a:endParaRPr>
          </a:p>
        </p:txBody>
      </p:sp>
      <p:sp>
        <p:nvSpPr>
          <p:cNvPr id="307202" name="Rectangle 2"/>
          <p:cNvSpPr>
            <a:spLocks noGrp="1" noChangeArrowheads="1"/>
          </p:cNvSpPr>
          <p:nvPr>
            <p:ph type="title"/>
          </p:nvPr>
        </p:nvSpPr>
        <p:spPr/>
        <p:txBody>
          <a:bodyPr/>
          <a:lstStyle/>
          <a:p>
            <a:pPr eaLnBrk="1" hangingPunct="1">
              <a:defRPr/>
            </a:pPr>
            <a:r>
              <a:rPr lang="tr-TR" altLang="tr-TR" smtClean="0"/>
              <a:t>Avuç İçi</a:t>
            </a:r>
            <a:endParaRPr lang="en-US" altLang="tr-TR" smtClean="0"/>
          </a:p>
        </p:txBody>
      </p:sp>
      <p:pic>
        <p:nvPicPr>
          <p:cNvPr id="30724" name="Picture 5" descr="el"/>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727575" y="2276475"/>
            <a:ext cx="3876675" cy="26971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206" name="Rectangle 6"/>
          <p:cNvSpPr>
            <a:spLocks noGrp="1" noChangeArrowheads="1"/>
          </p:cNvSpPr>
          <p:nvPr>
            <p:ph sz="half" idx="1"/>
          </p:nvPr>
        </p:nvSpPr>
        <p:spPr>
          <a:xfrm>
            <a:off x="323850" y="1052513"/>
            <a:ext cx="4032250" cy="4497387"/>
          </a:xfrm>
        </p:spPr>
        <p:txBody>
          <a:bodyPr/>
          <a:lstStyle/>
          <a:p>
            <a:pPr eaLnBrk="1" hangingPunct="1">
              <a:defRPr/>
            </a:pPr>
            <a:r>
              <a:rPr lang="tr-TR" altLang="tr-TR" smtClean="0"/>
              <a:t>Birinin açık ve dürüst olup olmadığını anlamanın yollarından biri avuç hareketlerine bakmaktır. </a:t>
            </a:r>
          </a:p>
          <a:p>
            <a:pPr eaLnBrk="1" hangingPunct="1">
              <a:defRPr/>
            </a:pPr>
            <a:r>
              <a:rPr lang="tr-TR" altLang="tr-TR" smtClean="0"/>
              <a:t>Başkalarıyla iletişim kurarken açık avuç hareketlerini kullanarak kendinizi daha inandırıcı kılmanız mümkündür.</a:t>
            </a:r>
          </a:p>
        </p:txBody>
      </p:sp>
    </p:spTree>
    <p:extLst>
      <p:ext uri="{BB962C8B-B14F-4D97-AF65-F5344CB8AC3E}">
        <p14:creationId xmlns:p14="http://schemas.microsoft.com/office/powerpoint/2010/main" val="14476267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7206"/>
                                        </p:tgtEl>
                                        <p:attrNameLst>
                                          <p:attrName>style.visibility</p:attrName>
                                        </p:attrNameLst>
                                      </p:cBhvr>
                                      <p:to>
                                        <p:strVal val="visible"/>
                                      </p:to>
                                    </p:set>
                                    <p:anim calcmode="lin" valueType="num">
                                      <p:cBhvr additive="base">
                                        <p:cTn id="7" dur="500" fill="hold"/>
                                        <p:tgtEl>
                                          <p:spTgt spid="307206"/>
                                        </p:tgtEl>
                                        <p:attrNameLst>
                                          <p:attrName>ppt_x</p:attrName>
                                        </p:attrNameLst>
                                      </p:cBhvr>
                                      <p:tavLst>
                                        <p:tav tm="0">
                                          <p:val>
                                            <p:strVal val="#ppt_x"/>
                                          </p:val>
                                        </p:tav>
                                        <p:tav tm="100000">
                                          <p:val>
                                            <p:strVal val="#ppt_x"/>
                                          </p:val>
                                        </p:tav>
                                      </p:tavLst>
                                    </p:anim>
                                    <p:anim calcmode="lin" valueType="num">
                                      <p:cBhvr additive="base">
                                        <p:cTn id="8" dur="500" fill="hold"/>
                                        <p:tgtEl>
                                          <p:spTgt spid="30720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0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5"/>
          <p:cNvSpPr>
            <a:spLocks noGrp="1"/>
          </p:cNvSpPr>
          <p:nvPr>
            <p:ph type="sldNum" sz="quarter" idx="12"/>
          </p:nvPr>
        </p:nvSpPr>
        <p:spPr/>
        <p:txBody>
          <a:bodyPr/>
          <a:lstStyle/>
          <a:p>
            <a:pPr>
              <a:defRPr/>
            </a:pPr>
            <a:fld id="{C6C17535-BEBB-4E32-B6D2-A33ACC241E88}" type="slidenum">
              <a:rPr lang="tr-TR" altLang="tr-TR">
                <a:solidFill>
                  <a:srgbClr val="EAEAEA"/>
                </a:solidFill>
              </a:rPr>
              <a:pPr>
                <a:defRPr/>
              </a:pPr>
              <a:t>29</a:t>
            </a:fld>
            <a:endParaRPr lang="tr-TR" altLang="tr-TR">
              <a:solidFill>
                <a:srgbClr val="EAEAEA"/>
              </a:solidFill>
            </a:endParaRPr>
          </a:p>
        </p:txBody>
      </p:sp>
      <p:sp>
        <p:nvSpPr>
          <p:cNvPr id="76804" name="Rectangle 4"/>
          <p:cNvSpPr>
            <a:spLocks noGrp="1" noChangeArrowheads="1"/>
          </p:cNvSpPr>
          <p:nvPr>
            <p:ph type="title"/>
          </p:nvPr>
        </p:nvSpPr>
        <p:spPr/>
        <p:txBody>
          <a:bodyPr/>
          <a:lstStyle/>
          <a:p>
            <a:pPr eaLnBrk="1" hangingPunct="1">
              <a:defRPr/>
            </a:pPr>
            <a:r>
              <a:rPr lang="tr-TR" altLang="tr-TR" smtClean="0"/>
              <a:t>Avuçlar</a:t>
            </a:r>
            <a:endParaRPr lang="en-US" altLang="tr-TR" smtClean="0"/>
          </a:p>
        </p:txBody>
      </p:sp>
      <p:pic>
        <p:nvPicPr>
          <p:cNvPr id="31748" name="Picture 9" descr="18"/>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900113" y="2997200"/>
            <a:ext cx="3959225" cy="3251200"/>
          </a:xfrm>
        </p:spPr>
      </p:pic>
      <p:sp>
        <p:nvSpPr>
          <p:cNvPr id="31749" name="Comment 10"/>
          <p:cNvSpPr>
            <a:spLocks noChangeArrowheads="1"/>
          </p:cNvSpPr>
          <p:nvPr/>
        </p:nvSpPr>
        <p:spPr bwMode="auto">
          <a:xfrm>
            <a:off x="5219700" y="1196975"/>
            <a:ext cx="3924300" cy="3911600"/>
          </a:xfrm>
          <a:prstGeom prst="rect">
            <a:avLst/>
          </a:prstGeom>
          <a:solidFill>
            <a:srgbClr val="FCFDC6"/>
          </a:solidFill>
          <a:ln w="9525">
            <a:solidFill>
              <a:schemeClr val="tx1"/>
            </a:solidFill>
            <a:miter lim="800000"/>
            <a:headEnd/>
            <a:tailEnd/>
          </a:ln>
          <a:effectLst>
            <a:outerShdw dist="107763" dir="2700000" algn="ctr" rotWithShape="0">
              <a:schemeClr val="bg2"/>
            </a:outerShdw>
          </a:effectLst>
          <a:extLst>
            <a:ext uri="{53640926-AAD7-44D8-BBD7-CCE9431645EC}">
              <a14:shadowObscured xmlns:a14="http://schemas.microsoft.com/office/drawing/2010/main" val="1"/>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fontAlgn="base">
              <a:spcBef>
                <a:spcPct val="50000"/>
              </a:spcBef>
              <a:spcAft>
                <a:spcPct val="0"/>
              </a:spcAft>
            </a:pPr>
            <a:r>
              <a:rPr lang="tr-TR" altLang="tr-TR" sz="2000" b="1" smtClean="0">
                <a:solidFill>
                  <a:srgbClr val="000000"/>
                </a:solidFill>
              </a:rPr>
              <a:t>Herhangi bir tartışmayı durdurmak veya bastırmak isteyen bir başkan, bir arabayı otoriter bir şekilde yavaşlatmak isteyen trafik polisi, milletvekillerini otorite altına almak isteyen parti başkanı, avuçları aşağı bakarak ellerini diktatör konumunda bastırarak konuşacaktır. </a:t>
            </a:r>
            <a:endParaRPr lang="tr-TR" altLang="tr-TR" sz="2000" u="sng" smtClean="0">
              <a:solidFill>
                <a:srgbClr val="000000"/>
              </a:solidFill>
            </a:endParaRPr>
          </a:p>
          <a:p>
            <a:pPr fontAlgn="base">
              <a:spcBef>
                <a:spcPct val="50000"/>
              </a:spcBef>
              <a:spcAft>
                <a:spcPct val="0"/>
              </a:spcAft>
            </a:pPr>
            <a:endParaRPr lang="tr-TR" altLang="tr-TR" sz="2000" u="sng" smtClean="0">
              <a:solidFill>
                <a:srgbClr val="000000"/>
              </a:solidFill>
            </a:endParaRPr>
          </a:p>
        </p:txBody>
      </p:sp>
    </p:spTree>
    <p:extLst>
      <p:ext uri="{BB962C8B-B14F-4D97-AF65-F5344CB8AC3E}">
        <p14:creationId xmlns:p14="http://schemas.microsoft.com/office/powerpoint/2010/main" val="225282960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5"/>
          <p:cNvSpPr>
            <a:spLocks noGrp="1"/>
          </p:cNvSpPr>
          <p:nvPr>
            <p:ph type="sldNum" sz="quarter" idx="12"/>
          </p:nvPr>
        </p:nvSpPr>
        <p:spPr/>
        <p:txBody>
          <a:bodyPr/>
          <a:lstStyle/>
          <a:p>
            <a:pPr>
              <a:defRPr/>
            </a:pPr>
            <a:fld id="{1474CA91-29C3-4941-94B0-DFDD1F0416FD}" type="slidenum">
              <a:rPr lang="tr-TR" altLang="tr-TR">
                <a:solidFill>
                  <a:srgbClr val="EAEAEA"/>
                </a:solidFill>
              </a:rPr>
              <a:pPr>
                <a:defRPr/>
              </a:pPr>
              <a:t>30</a:t>
            </a:fld>
            <a:endParaRPr lang="tr-TR" altLang="tr-TR">
              <a:solidFill>
                <a:srgbClr val="EAEAEA"/>
              </a:solidFill>
            </a:endParaRPr>
          </a:p>
        </p:txBody>
      </p:sp>
      <p:sp>
        <p:nvSpPr>
          <p:cNvPr id="446466" name="Rectangle 2"/>
          <p:cNvSpPr>
            <a:spLocks noGrp="1" noChangeArrowheads="1"/>
          </p:cNvSpPr>
          <p:nvPr>
            <p:ph type="title"/>
          </p:nvPr>
        </p:nvSpPr>
        <p:spPr/>
        <p:txBody>
          <a:bodyPr/>
          <a:lstStyle/>
          <a:p>
            <a:pPr eaLnBrk="1" hangingPunct="1">
              <a:defRPr/>
            </a:pPr>
            <a:endParaRPr lang="tr-TR" altLang="tr-TR" smtClean="0"/>
          </a:p>
        </p:txBody>
      </p:sp>
      <p:sp>
        <p:nvSpPr>
          <p:cNvPr id="446467" name="Rectangle 3"/>
          <p:cNvSpPr>
            <a:spLocks noGrp="1" noChangeArrowheads="1"/>
          </p:cNvSpPr>
          <p:nvPr>
            <p:ph type="body" idx="1"/>
          </p:nvPr>
        </p:nvSpPr>
        <p:spPr/>
        <p:txBody>
          <a:bodyPr/>
          <a:lstStyle/>
          <a:p>
            <a:pPr eaLnBrk="1" hangingPunct="1">
              <a:buFont typeface="Wingdings" pitchFamily="2" charset="2"/>
              <a:buNone/>
              <a:defRPr/>
            </a:pPr>
            <a:r>
              <a:rPr lang="tr-TR" altLang="tr-TR" smtClean="0"/>
              <a:t>Karşıdan gelen </a:t>
            </a:r>
          </a:p>
          <a:p>
            <a:pPr eaLnBrk="1" hangingPunct="1">
              <a:buFont typeface="Wingdings" pitchFamily="2" charset="2"/>
              <a:buNone/>
              <a:defRPr/>
            </a:pPr>
            <a:r>
              <a:rPr lang="tr-TR" altLang="tr-TR" smtClean="0"/>
              <a:t>önerilere açık ve </a:t>
            </a:r>
          </a:p>
          <a:p>
            <a:pPr eaLnBrk="1" hangingPunct="1">
              <a:buFont typeface="Wingdings" pitchFamily="2" charset="2"/>
              <a:buNone/>
              <a:defRPr/>
            </a:pPr>
            <a:r>
              <a:rPr lang="tr-TR" altLang="tr-TR" smtClean="0"/>
              <a:t>kendine güvenle </a:t>
            </a:r>
          </a:p>
          <a:p>
            <a:pPr eaLnBrk="1" hangingPunct="1">
              <a:buFont typeface="Wingdings" pitchFamily="2" charset="2"/>
              <a:buNone/>
              <a:defRPr/>
            </a:pPr>
            <a:r>
              <a:rPr lang="tr-TR" altLang="tr-TR" smtClean="0"/>
              <a:t>ortaya koyan duruş.</a:t>
            </a:r>
          </a:p>
          <a:p>
            <a:pPr eaLnBrk="1" hangingPunct="1">
              <a:buFont typeface="Wingdings" pitchFamily="2" charset="2"/>
              <a:buNone/>
              <a:defRPr/>
            </a:pPr>
            <a:endParaRPr lang="tr-TR" altLang="tr-TR" smtClean="0"/>
          </a:p>
        </p:txBody>
      </p:sp>
      <p:pic>
        <p:nvPicPr>
          <p:cNvPr id="32773" name="Picture 4" descr="tara00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6100" y="1412875"/>
            <a:ext cx="4281488" cy="460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933738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5"/>
          <p:cNvSpPr>
            <a:spLocks noGrp="1"/>
          </p:cNvSpPr>
          <p:nvPr>
            <p:ph type="sldNum" sz="quarter" idx="12"/>
          </p:nvPr>
        </p:nvSpPr>
        <p:spPr/>
        <p:txBody>
          <a:bodyPr/>
          <a:lstStyle/>
          <a:p>
            <a:pPr>
              <a:defRPr/>
            </a:pPr>
            <a:fld id="{F8DF9558-672B-47FD-A8B2-3D3DC1A78BF7}" type="slidenum">
              <a:rPr lang="tr-TR" altLang="tr-TR">
                <a:solidFill>
                  <a:srgbClr val="EAEAEA"/>
                </a:solidFill>
              </a:rPr>
              <a:pPr>
                <a:defRPr/>
              </a:pPr>
              <a:t>31</a:t>
            </a:fld>
            <a:endParaRPr lang="tr-TR" altLang="tr-TR">
              <a:solidFill>
                <a:srgbClr val="EAEAEA"/>
              </a:solidFill>
            </a:endParaRPr>
          </a:p>
        </p:txBody>
      </p:sp>
      <p:sp>
        <p:nvSpPr>
          <p:cNvPr id="433154" name="Rectangle 2"/>
          <p:cNvSpPr>
            <a:spLocks noGrp="1" noChangeArrowheads="1"/>
          </p:cNvSpPr>
          <p:nvPr>
            <p:ph type="title"/>
          </p:nvPr>
        </p:nvSpPr>
        <p:spPr/>
        <p:txBody>
          <a:bodyPr/>
          <a:lstStyle/>
          <a:p>
            <a:pPr eaLnBrk="1" hangingPunct="1">
              <a:defRPr/>
            </a:pPr>
            <a:endParaRPr lang="tr-TR" altLang="tr-TR" smtClean="0"/>
          </a:p>
        </p:txBody>
      </p:sp>
      <p:sp>
        <p:nvSpPr>
          <p:cNvPr id="433155" name="Rectangle 3"/>
          <p:cNvSpPr>
            <a:spLocks noGrp="1" noChangeArrowheads="1"/>
          </p:cNvSpPr>
          <p:nvPr>
            <p:ph type="body" idx="1"/>
          </p:nvPr>
        </p:nvSpPr>
        <p:spPr/>
        <p:txBody>
          <a:bodyPr/>
          <a:lstStyle/>
          <a:p>
            <a:pPr eaLnBrk="1" hangingPunct="1">
              <a:defRPr/>
            </a:pPr>
            <a:r>
              <a:rPr lang="tr-TR" altLang="tr-TR" smtClean="0"/>
              <a:t>Kişinin hoşlanmadığı bir durum veya nesneyi kendisinden uzaklaştırma hareketi.</a:t>
            </a:r>
          </a:p>
        </p:txBody>
      </p:sp>
      <p:pic>
        <p:nvPicPr>
          <p:cNvPr id="33797" name="Picture 4" descr="tara002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9838" y="2781300"/>
            <a:ext cx="3654425" cy="327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537920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7"/>
          <p:cNvSpPr>
            <a:spLocks noGrp="1"/>
          </p:cNvSpPr>
          <p:nvPr>
            <p:ph type="sldNum" sz="quarter" idx="12"/>
          </p:nvPr>
        </p:nvSpPr>
        <p:spPr/>
        <p:txBody>
          <a:bodyPr/>
          <a:lstStyle/>
          <a:p>
            <a:pPr>
              <a:defRPr/>
            </a:pPr>
            <a:fld id="{86BBB101-D0EA-4E4A-834C-079B7FFE5C7F}" type="slidenum">
              <a:rPr lang="tr-TR" altLang="tr-TR">
                <a:solidFill>
                  <a:srgbClr val="EAEAEA"/>
                </a:solidFill>
              </a:rPr>
              <a:pPr>
                <a:defRPr/>
              </a:pPr>
              <a:t>32</a:t>
            </a:fld>
            <a:endParaRPr lang="tr-TR" altLang="tr-TR">
              <a:solidFill>
                <a:srgbClr val="EAEAEA"/>
              </a:solidFill>
            </a:endParaRPr>
          </a:p>
        </p:txBody>
      </p:sp>
      <p:sp>
        <p:nvSpPr>
          <p:cNvPr id="173058" name="Rectangle 2"/>
          <p:cNvSpPr>
            <a:spLocks noGrp="1" noChangeArrowheads="1"/>
          </p:cNvSpPr>
          <p:nvPr>
            <p:ph type="title"/>
          </p:nvPr>
        </p:nvSpPr>
        <p:spPr/>
        <p:txBody>
          <a:bodyPr/>
          <a:lstStyle/>
          <a:p>
            <a:pPr eaLnBrk="1" hangingPunct="1">
              <a:defRPr/>
            </a:pPr>
            <a:r>
              <a:rPr lang="tr-TR" altLang="tr-TR" smtClean="0"/>
              <a:t>El Ovuşturma ve Parmaklar</a:t>
            </a:r>
            <a:endParaRPr lang="en-US" altLang="tr-TR" smtClean="0"/>
          </a:p>
        </p:txBody>
      </p:sp>
      <p:sp>
        <p:nvSpPr>
          <p:cNvPr id="173063" name="Rectangle 7"/>
          <p:cNvSpPr>
            <a:spLocks noGrp="1" noChangeArrowheads="1"/>
          </p:cNvSpPr>
          <p:nvPr>
            <p:ph sz="quarter" idx="3"/>
          </p:nvPr>
        </p:nvSpPr>
        <p:spPr>
          <a:xfrm>
            <a:off x="4649788" y="3938588"/>
            <a:ext cx="4032250" cy="2157412"/>
          </a:xfrm>
        </p:spPr>
        <p:txBody>
          <a:bodyPr/>
          <a:lstStyle/>
          <a:p>
            <a:pPr eaLnBrk="1" hangingPunct="1">
              <a:defRPr/>
            </a:pPr>
            <a:endParaRPr lang="tr-TR" altLang="tr-TR" sz="2400" smtClean="0"/>
          </a:p>
        </p:txBody>
      </p:sp>
      <p:pic>
        <p:nvPicPr>
          <p:cNvPr id="34821" name="Picture 9" descr="elovus"/>
          <p:cNvPicPr>
            <a:picLocks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1041400" y="1990725"/>
            <a:ext cx="7054850" cy="36020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21734373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6"/>
          <p:cNvSpPr>
            <a:spLocks noGrp="1"/>
          </p:cNvSpPr>
          <p:nvPr>
            <p:ph type="sldNum" sz="quarter" idx="12"/>
          </p:nvPr>
        </p:nvSpPr>
        <p:spPr/>
        <p:txBody>
          <a:bodyPr/>
          <a:lstStyle/>
          <a:p>
            <a:pPr>
              <a:defRPr/>
            </a:pPr>
            <a:fld id="{B99E13DE-8C53-480F-A410-7CCCEF4211C4}" type="slidenum">
              <a:rPr lang="tr-TR" altLang="tr-TR">
                <a:solidFill>
                  <a:srgbClr val="EAEAEA"/>
                </a:solidFill>
              </a:rPr>
              <a:pPr>
                <a:defRPr/>
              </a:pPr>
              <a:t>33</a:t>
            </a:fld>
            <a:endParaRPr lang="tr-TR" altLang="tr-TR">
              <a:solidFill>
                <a:srgbClr val="EAEAEA"/>
              </a:solidFill>
            </a:endParaRPr>
          </a:p>
        </p:txBody>
      </p:sp>
      <p:sp>
        <p:nvSpPr>
          <p:cNvPr id="309250" name="Rectangle 2"/>
          <p:cNvSpPr>
            <a:spLocks noGrp="1" noChangeArrowheads="1"/>
          </p:cNvSpPr>
          <p:nvPr>
            <p:ph type="title"/>
          </p:nvPr>
        </p:nvSpPr>
        <p:spPr/>
        <p:txBody>
          <a:bodyPr/>
          <a:lstStyle/>
          <a:p>
            <a:pPr eaLnBrk="1" hangingPunct="1">
              <a:defRPr/>
            </a:pPr>
            <a:r>
              <a:rPr lang="tr-TR" altLang="tr-TR" smtClean="0"/>
              <a:t>Elleri Ovuşturmak</a:t>
            </a:r>
            <a:endParaRPr lang="en-US" altLang="tr-TR" smtClean="0"/>
          </a:p>
        </p:txBody>
      </p:sp>
      <p:sp>
        <p:nvSpPr>
          <p:cNvPr id="309257" name="Rectangle 9"/>
          <p:cNvSpPr>
            <a:spLocks noGrp="1" noChangeArrowheads="1"/>
          </p:cNvSpPr>
          <p:nvPr>
            <p:ph sz="half" idx="2"/>
          </p:nvPr>
        </p:nvSpPr>
        <p:spPr>
          <a:xfrm>
            <a:off x="825500" y="2352675"/>
            <a:ext cx="7699375" cy="3700463"/>
          </a:xfrm>
        </p:spPr>
        <p:txBody>
          <a:bodyPr/>
          <a:lstStyle/>
          <a:p>
            <a:pPr eaLnBrk="1" hangingPunct="1">
              <a:buFont typeface="Wingdings" pitchFamily="2" charset="2"/>
              <a:buNone/>
              <a:defRPr/>
            </a:pPr>
            <a:r>
              <a:rPr lang="tr-TR" altLang="tr-TR" smtClean="0"/>
              <a:t>	İnsanların olumlu beklentilerini ilettikleri bir jesttir. Örneğin oyunda zar atan, yeni ve karlı bir işe başlayan kişi kazanma umudunu göstermek için ellerini ovuşturur. Ancak, kışın soğuk havalarda ısınmak için ellerin ovuşturulması ile karıştırılmamalıdır. </a:t>
            </a:r>
          </a:p>
        </p:txBody>
      </p:sp>
    </p:spTree>
    <p:extLst>
      <p:ext uri="{BB962C8B-B14F-4D97-AF65-F5344CB8AC3E}">
        <p14:creationId xmlns:p14="http://schemas.microsoft.com/office/powerpoint/2010/main" val="5723383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6"/>
          <p:cNvSpPr>
            <a:spLocks noGrp="1"/>
          </p:cNvSpPr>
          <p:nvPr>
            <p:ph type="sldNum" sz="quarter" idx="12"/>
          </p:nvPr>
        </p:nvSpPr>
        <p:spPr/>
        <p:txBody>
          <a:bodyPr/>
          <a:lstStyle/>
          <a:p>
            <a:pPr>
              <a:defRPr/>
            </a:pPr>
            <a:fld id="{345211F8-CFE2-4801-8746-F264BBFF4769}" type="slidenum">
              <a:rPr lang="tr-TR" altLang="tr-TR">
                <a:solidFill>
                  <a:srgbClr val="EAEAEA"/>
                </a:solidFill>
              </a:rPr>
              <a:pPr>
                <a:defRPr/>
              </a:pPr>
              <a:t>34</a:t>
            </a:fld>
            <a:endParaRPr lang="tr-TR" altLang="tr-TR">
              <a:solidFill>
                <a:srgbClr val="EAEAEA"/>
              </a:solidFill>
            </a:endParaRPr>
          </a:p>
        </p:txBody>
      </p:sp>
      <p:sp>
        <p:nvSpPr>
          <p:cNvPr id="156674" name="Rectangle 2"/>
          <p:cNvSpPr>
            <a:spLocks noGrp="1" noChangeArrowheads="1"/>
          </p:cNvSpPr>
          <p:nvPr>
            <p:ph type="title"/>
          </p:nvPr>
        </p:nvSpPr>
        <p:spPr/>
        <p:txBody>
          <a:bodyPr/>
          <a:lstStyle/>
          <a:p>
            <a:pPr eaLnBrk="1" hangingPunct="1">
              <a:defRPr/>
            </a:pPr>
            <a:r>
              <a:rPr lang="tr-TR" altLang="tr-TR" smtClean="0"/>
              <a:t>Parmaklar</a:t>
            </a:r>
            <a:endParaRPr lang="en-US" altLang="tr-TR" smtClean="0"/>
          </a:p>
        </p:txBody>
      </p:sp>
      <p:sp>
        <p:nvSpPr>
          <p:cNvPr id="156686" name="Rectangle 14"/>
          <p:cNvSpPr>
            <a:spLocks noGrp="1" noChangeArrowheads="1"/>
          </p:cNvSpPr>
          <p:nvPr>
            <p:ph sz="half" idx="1"/>
          </p:nvPr>
        </p:nvSpPr>
        <p:spPr>
          <a:xfrm>
            <a:off x="455613" y="1598613"/>
            <a:ext cx="7842250" cy="4497387"/>
          </a:xfrm>
        </p:spPr>
        <p:txBody>
          <a:bodyPr/>
          <a:lstStyle/>
          <a:p>
            <a:pPr eaLnBrk="1" hangingPunct="1">
              <a:buFont typeface="Wingdings" pitchFamily="2" charset="2"/>
              <a:buNone/>
              <a:defRPr/>
            </a:pPr>
            <a:r>
              <a:rPr lang="tr-TR" altLang="tr-TR" sz="2400" smtClean="0"/>
              <a:t>	</a:t>
            </a:r>
            <a:r>
              <a:rPr lang="tr-TR" altLang="tr-TR" smtClean="0">
                <a:latin typeface="Times New Roman" pitchFamily="18" charset="0"/>
              </a:rPr>
              <a:t>Elin sıkılarak işaret parmağının havaya kalkması, konuşmaya otoriter bir hava verir. Karşımızdaki kişiyi suçlarken de, bu jesti kullanırız. Böylesine otoriter ve üstünlük belirten yaklaşım, dinleyicilerde direnç ve rahatsızlık yaratır. Bu rahatsızlık insanlarda karşı koymak, söylenenin tersini yapmak isteğini doğurur. </a:t>
            </a:r>
          </a:p>
        </p:txBody>
      </p:sp>
      <p:sp>
        <p:nvSpPr>
          <p:cNvPr id="156687" name="Rectangle 15"/>
          <p:cNvSpPr>
            <a:spLocks noGrp="1" noChangeArrowheads="1"/>
          </p:cNvSpPr>
          <p:nvPr>
            <p:ph sz="half" idx="2"/>
          </p:nvPr>
        </p:nvSpPr>
        <p:spPr>
          <a:xfrm>
            <a:off x="4649788" y="1598613"/>
            <a:ext cx="4032250" cy="4497387"/>
          </a:xfrm>
        </p:spPr>
        <p:txBody>
          <a:bodyPr/>
          <a:lstStyle/>
          <a:p>
            <a:pPr eaLnBrk="1" hangingPunct="1">
              <a:defRPr/>
            </a:pPr>
            <a:endParaRPr lang="tr-TR" altLang="tr-TR" smtClean="0"/>
          </a:p>
        </p:txBody>
      </p:sp>
    </p:spTree>
    <p:extLst>
      <p:ext uri="{BB962C8B-B14F-4D97-AF65-F5344CB8AC3E}">
        <p14:creationId xmlns:p14="http://schemas.microsoft.com/office/powerpoint/2010/main" val="23602441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6"/>
          <p:cNvSpPr>
            <a:spLocks noGrp="1"/>
          </p:cNvSpPr>
          <p:nvPr>
            <p:ph type="sldNum" sz="quarter" idx="12"/>
          </p:nvPr>
        </p:nvSpPr>
        <p:spPr/>
        <p:txBody>
          <a:bodyPr/>
          <a:lstStyle/>
          <a:p>
            <a:pPr>
              <a:defRPr/>
            </a:pPr>
            <a:fld id="{598BC963-8CB0-4F0D-9DC5-A6DFBA07A5C4}" type="slidenum">
              <a:rPr lang="tr-TR" altLang="tr-TR">
                <a:solidFill>
                  <a:srgbClr val="EAEAEA"/>
                </a:solidFill>
              </a:rPr>
              <a:pPr>
                <a:defRPr/>
              </a:pPr>
              <a:t>35</a:t>
            </a:fld>
            <a:endParaRPr lang="tr-TR" altLang="tr-TR">
              <a:solidFill>
                <a:srgbClr val="EAEAEA"/>
              </a:solidFill>
            </a:endParaRPr>
          </a:p>
        </p:txBody>
      </p:sp>
      <p:sp>
        <p:nvSpPr>
          <p:cNvPr id="313346" name="Rectangle 2"/>
          <p:cNvSpPr>
            <a:spLocks noGrp="1" noChangeArrowheads="1"/>
          </p:cNvSpPr>
          <p:nvPr>
            <p:ph type="title"/>
          </p:nvPr>
        </p:nvSpPr>
        <p:spPr/>
        <p:txBody>
          <a:bodyPr/>
          <a:lstStyle/>
          <a:p>
            <a:pPr eaLnBrk="1" hangingPunct="1">
              <a:defRPr/>
            </a:pPr>
            <a:r>
              <a:rPr lang="tr-TR" altLang="tr-TR" smtClean="0"/>
              <a:t>Elleri Kenetlemek</a:t>
            </a:r>
            <a:endParaRPr lang="en-US" altLang="tr-TR" smtClean="0"/>
          </a:p>
        </p:txBody>
      </p:sp>
      <p:sp>
        <p:nvSpPr>
          <p:cNvPr id="313347" name="Rectangle 3"/>
          <p:cNvSpPr>
            <a:spLocks noGrp="1" noChangeArrowheads="1"/>
          </p:cNvSpPr>
          <p:nvPr>
            <p:ph sz="half" idx="2"/>
          </p:nvPr>
        </p:nvSpPr>
        <p:spPr>
          <a:xfrm>
            <a:off x="468313" y="1196975"/>
            <a:ext cx="7920037" cy="3700463"/>
          </a:xfrm>
        </p:spPr>
        <p:txBody>
          <a:bodyPr/>
          <a:lstStyle/>
          <a:p>
            <a:pPr eaLnBrk="1" hangingPunct="1">
              <a:buFont typeface="Wingdings" pitchFamily="2" charset="2"/>
              <a:buNone/>
              <a:defRPr/>
            </a:pPr>
            <a:r>
              <a:rPr lang="tr-TR" altLang="tr-TR" smtClean="0"/>
              <a:t>	Kenetli eller, genel bir olumsuzluğun, bir hayal kırıklığının habercisidir. Olumsuzluk arttıkça kenetli eller daha yukarıya çıkmaya başlar. Eğer karşımızdaki ellerini bu şekilde tutuyorsa görüşmeyi daha fazla sürdürmemeliyiz.</a:t>
            </a:r>
          </a:p>
        </p:txBody>
      </p:sp>
      <p:sp>
        <p:nvSpPr>
          <p:cNvPr id="313351" name="Rectangle 7"/>
          <p:cNvSpPr>
            <a:spLocks noGrp="1" noChangeArrowheads="1"/>
          </p:cNvSpPr>
          <p:nvPr>
            <p:ph sz="half" idx="1"/>
          </p:nvPr>
        </p:nvSpPr>
        <p:spPr>
          <a:xfrm>
            <a:off x="611188" y="333375"/>
            <a:ext cx="6918325" cy="4497388"/>
          </a:xfrm>
        </p:spPr>
        <p:txBody>
          <a:bodyPr/>
          <a:lstStyle/>
          <a:p>
            <a:pPr eaLnBrk="1" hangingPunct="1">
              <a:defRPr/>
            </a:pPr>
            <a:endParaRPr lang="tr-TR" altLang="tr-TR" smtClean="0"/>
          </a:p>
        </p:txBody>
      </p:sp>
    </p:spTree>
    <p:extLst>
      <p:ext uri="{BB962C8B-B14F-4D97-AF65-F5344CB8AC3E}">
        <p14:creationId xmlns:p14="http://schemas.microsoft.com/office/powerpoint/2010/main" val="160254664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5"/>
          <p:cNvSpPr>
            <a:spLocks noGrp="1"/>
          </p:cNvSpPr>
          <p:nvPr>
            <p:ph type="sldNum" sz="quarter" idx="12"/>
          </p:nvPr>
        </p:nvSpPr>
        <p:spPr/>
        <p:txBody>
          <a:bodyPr/>
          <a:lstStyle/>
          <a:p>
            <a:pPr>
              <a:defRPr/>
            </a:pPr>
            <a:fld id="{9F10457D-801E-4C05-A110-740E62641DC8}" type="slidenum">
              <a:rPr lang="tr-TR" altLang="tr-TR">
                <a:solidFill>
                  <a:srgbClr val="EAEAEA"/>
                </a:solidFill>
              </a:rPr>
              <a:pPr>
                <a:defRPr/>
              </a:pPr>
              <a:t>36</a:t>
            </a:fld>
            <a:endParaRPr lang="tr-TR" altLang="tr-TR">
              <a:solidFill>
                <a:srgbClr val="EAEAEA"/>
              </a:solidFill>
            </a:endParaRPr>
          </a:p>
        </p:txBody>
      </p:sp>
      <p:sp>
        <p:nvSpPr>
          <p:cNvPr id="304130" name="Rectangle 2"/>
          <p:cNvSpPr>
            <a:spLocks noGrp="1" noChangeArrowheads="1"/>
          </p:cNvSpPr>
          <p:nvPr>
            <p:ph type="title"/>
          </p:nvPr>
        </p:nvSpPr>
        <p:spPr/>
        <p:txBody>
          <a:bodyPr/>
          <a:lstStyle/>
          <a:p>
            <a:pPr eaLnBrk="1" hangingPunct="1">
              <a:defRPr/>
            </a:pPr>
            <a:r>
              <a:rPr lang="tr-TR" altLang="tr-TR" smtClean="0"/>
              <a:t>El, Kol ve Avuçlar</a:t>
            </a:r>
            <a:endParaRPr lang="en-US" altLang="tr-TR" smtClean="0"/>
          </a:p>
        </p:txBody>
      </p:sp>
      <p:pic>
        <p:nvPicPr>
          <p:cNvPr id="38916" name="Picture 3" descr="kenetliel"/>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79388" y="1268413"/>
            <a:ext cx="8137525" cy="5337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15937188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5"/>
          <p:cNvSpPr>
            <a:spLocks noGrp="1"/>
          </p:cNvSpPr>
          <p:nvPr>
            <p:ph type="sldNum" sz="quarter" idx="12"/>
          </p:nvPr>
        </p:nvSpPr>
        <p:spPr/>
        <p:txBody>
          <a:bodyPr/>
          <a:lstStyle/>
          <a:p>
            <a:pPr>
              <a:defRPr/>
            </a:pPr>
            <a:fld id="{DAF80215-A05A-4FB1-B4F2-6D924FFF7A78}" type="slidenum">
              <a:rPr lang="tr-TR" altLang="tr-TR">
                <a:solidFill>
                  <a:srgbClr val="EAEAEA"/>
                </a:solidFill>
              </a:rPr>
              <a:pPr>
                <a:defRPr/>
              </a:pPr>
              <a:t>37</a:t>
            </a:fld>
            <a:endParaRPr lang="tr-TR" altLang="tr-TR">
              <a:solidFill>
                <a:srgbClr val="EAEAEA"/>
              </a:solidFill>
            </a:endParaRPr>
          </a:p>
        </p:txBody>
      </p:sp>
      <p:sp>
        <p:nvSpPr>
          <p:cNvPr id="317442" name="Rectangle 2"/>
          <p:cNvSpPr>
            <a:spLocks noGrp="1" noChangeArrowheads="1"/>
          </p:cNvSpPr>
          <p:nvPr>
            <p:ph type="title"/>
          </p:nvPr>
        </p:nvSpPr>
        <p:spPr/>
        <p:txBody>
          <a:bodyPr/>
          <a:lstStyle/>
          <a:p>
            <a:pPr eaLnBrk="1" hangingPunct="1">
              <a:defRPr/>
            </a:pPr>
            <a:r>
              <a:rPr lang="tr-TR" altLang="tr-TR" smtClean="0"/>
              <a:t>Ellerin Çatı Şeklinde Birleştirilmesi</a:t>
            </a:r>
            <a:endParaRPr lang="en-US" altLang="tr-TR" smtClean="0"/>
          </a:p>
        </p:txBody>
      </p:sp>
      <p:sp>
        <p:nvSpPr>
          <p:cNvPr id="317444" name="Rectangle 4"/>
          <p:cNvSpPr>
            <a:spLocks noGrp="1" noChangeArrowheads="1"/>
          </p:cNvSpPr>
          <p:nvPr>
            <p:ph idx="1"/>
          </p:nvPr>
        </p:nvSpPr>
        <p:spPr/>
        <p:txBody>
          <a:bodyPr/>
          <a:lstStyle/>
          <a:p>
            <a:pPr eaLnBrk="1" hangingPunct="1">
              <a:defRPr/>
            </a:pPr>
            <a:r>
              <a:rPr lang="tr-TR" altLang="tr-TR" smtClean="0"/>
              <a:t>Ellerini çatı şeklinde birleştiren genellikle kendilerine güvenen üstün tipler veya minimal veya kısıtlı miktarda vücut hareketi kullanan kişiler olup bununla kendilerine olan güvenlerini belirtiler.</a:t>
            </a:r>
          </a:p>
          <a:p>
            <a:pPr eaLnBrk="1" hangingPunct="1">
              <a:defRPr/>
            </a:pPr>
            <a:r>
              <a:rPr lang="tr-TR" altLang="tr-TR" smtClean="0"/>
              <a:t>Yöneticiler genellikle astlarına talimat veya tavsiyelerde bulunurken bu hareketi kullanırlar. </a:t>
            </a:r>
          </a:p>
        </p:txBody>
      </p:sp>
    </p:spTree>
    <p:extLst>
      <p:ext uri="{BB962C8B-B14F-4D97-AF65-F5344CB8AC3E}">
        <p14:creationId xmlns:p14="http://schemas.microsoft.com/office/powerpoint/2010/main" val="425475764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6"/>
          <p:cNvSpPr>
            <a:spLocks noGrp="1"/>
          </p:cNvSpPr>
          <p:nvPr>
            <p:ph type="sldNum" sz="quarter" idx="12"/>
          </p:nvPr>
        </p:nvSpPr>
        <p:spPr/>
        <p:txBody>
          <a:bodyPr/>
          <a:lstStyle/>
          <a:p>
            <a:pPr>
              <a:defRPr/>
            </a:pPr>
            <a:fld id="{1209769C-2A27-4FBC-844A-479419CC7DD1}" type="slidenum">
              <a:rPr lang="tr-TR" altLang="tr-TR">
                <a:solidFill>
                  <a:srgbClr val="EAEAEA"/>
                </a:solidFill>
              </a:rPr>
              <a:pPr>
                <a:defRPr/>
              </a:pPr>
              <a:t>38</a:t>
            </a:fld>
            <a:endParaRPr lang="tr-TR" altLang="tr-TR">
              <a:solidFill>
                <a:srgbClr val="EAEAEA"/>
              </a:solidFill>
            </a:endParaRPr>
          </a:p>
        </p:txBody>
      </p:sp>
      <p:sp>
        <p:nvSpPr>
          <p:cNvPr id="319490" name="Rectangle 2"/>
          <p:cNvSpPr>
            <a:spLocks noGrp="1" noChangeArrowheads="1"/>
          </p:cNvSpPr>
          <p:nvPr>
            <p:ph type="title"/>
          </p:nvPr>
        </p:nvSpPr>
        <p:spPr/>
        <p:txBody>
          <a:bodyPr/>
          <a:lstStyle/>
          <a:p>
            <a:pPr eaLnBrk="1" hangingPunct="1">
              <a:defRPr/>
            </a:pPr>
            <a:r>
              <a:rPr lang="tr-TR" altLang="tr-TR" smtClean="0"/>
              <a:t>Ellerin Çatı Şeklinde Birleştirilmesi</a:t>
            </a:r>
            <a:endParaRPr lang="en-US" altLang="tr-TR" smtClean="0"/>
          </a:p>
        </p:txBody>
      </p:sp>
      <p:sp>
        <p:nvSpPr>
          <p:cNvPr id="319491" name="Rectangle 3"/>
          <p:cNvSpPr>
            <a:spLocks noGrp="1" noChangeArrowheads="1"/>
          </p:cNvSpPr>
          <p:nvPr>
            <p:ph sz="half" idx="1"/>
          </p:nvPr>
        </p:nvSpPr>
        <p:spPr>
          <a:xfrm>
            <a:off x="455613" y="1598613"/>
            <a:ext cx="4032250" cy="4497387"/>
          </a:xfrm>
        </p:spPr>
        <p:txBody>
          <a:bodyPr/>
          <a:lstStyle/>
          <a:p>
            <a:pPr eaLnBrk="1" hangingPunct="1">
              <a:defRPr/>
            </a:pPr>
            <a:r>
              <a:rPr lang="tr-TR" altLang="tr-TR" sz="2400" smtClean="0"/>
              <a:t>Hareketin iki biçimi vardır: birincisi hareketi yapanın fikir veya düşüncelerini belirttiği ve konuşmayı yapan olduğu durumlarda kullanılan yüksek çatı.</a:t>
            </a:r>
          </a:p>
          <a:p>
            <a:pPr eaLnBrk="1" hangingPunct="1">
              <a:defRPr/>
            </a:pPr>
            <a:r>
              <a:rPr lang="tr-TR" altLang="tr-TR" sz="2400" smtClean="0"/>
              <a:t>Alçak çatı hareketi ise normalde hareketi yapanın dinleyici olduğu durumlarda kullanılır. </a:t>
            </a:r>
          </a:p>
        </p:txBody>
      </p:sp>
      <p:pic>
        <p:nvPicPr>
          <p:cNvPr id="40965" name="Picture 4" descr="2el"/>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649788" y="2562225"/>
            <a:ext cx="4032250" cy="25701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30381632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pPr>
              <a:defRPr/>
            </a:pPr>
            <a:fld id="{32F0A1AB-1F9F-459F-AC9D-C94B07FE52B3}" type="slidenum">
              <a:rPr lang="tr-TR" altLang="tr-TR">
                <a:solidFill>
                  <a:srgbClr val="EAEAEA"/>
                </a:solidFill>
              </a:rPr>
              <a:pPr>
                <a:defRPr/>
              </a:pPr>
              <a:t>39</a:t>
            </a:fld>
            <a:endParaRPr lang="tr-TR" altLang="tr-TR">
              <a:solidFill>
                <a:srgbClr val="EAEAEA"/>
              </a:solidFill>
            </a:endParaRPr>
          </a:p>
        </p:txBody>
      </p:sp>
      <p:pic>
        <p:nvPicPr>
          <p:cNvPr id="41987" name="Picture 2" descr="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28600"/>
            <a:ext cx="5867400" cy="490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8" name="Comment 3"/>
          <p:cNvSpPr>
            <a:spLocks noChangeArrowheads="1"/>
          </p:cNvSpPr>
          <p:nvPr/>
        </p:nvSpPr>
        <p:spPr bwMode="auto">
          <a:xfrm>
            <a:off x="304800" y="5257800"/>
            <a:ext cx="8153400" cy="957263"/>
          </a:xfrm>
          <a:prstGeom prst="rect">
            <a:avLst/>
          </a:prstGeom>
          <a:solidFill>
            <a:srgbClr val="FCFDC6"/>
          </a:solidFill>
          <a:ln w="9525">
            <a:solidFill>
              <a:schemeClr val="tx1"/>
            </a:solidFill>
            <a:miter lim="800000"/>
            <a:headEnd/>
            <a:tailEnd/>
          </a:ln>
          <a:effectLst>
            <a:outerShdw dist="107763" dir="2700000" algn="ctr" rotWithShape="0">
              <a:schemeClr val="bg2"/>
            </a:outerShdw>
          </a:effectLst>
          <a:extLst>
            <a:ext uri="{53640926-AAD7-44D8-BBD7-CCE9431645EC}">
              <a14:shadowObscured xmlns:a14="http://schemas.microsoft.com/office/drawing/2010/main" val="1"/>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fontAlgn="base">
              <a:spcBef>
                <a:spcPct val="50000"/>
              </a:spcBef>
              <a:spcAft>
                <a:spcPct val="0"/>
              </a:spcAft>
            </a:pPr>
            <a:r>
              <a:rPr lang="tr-TR" altLang="tr-TR" sz="1600" b="1" smtClean="0">
                <a:solidFill>
                  <a:srgbClr val="000000"/>
                </a:solidFill>
              </a:rPr>
              <a:t>HALDUN DORMEN DURUŞU:DAHA COK BEN BİLİYOR YADA BİLİYOR GÖRÜNÜYORUM İFADELERİNDE KULLANILIR.</a:t>
            </a:r>
            <a:endParaRPr lang="tr-TR" altLang="tr-TR" sz="1600" u="sng" smtClean="0">
              <a:solidFill>
                <a:srgbClr val="000000"/>
              </a:solidFill>
            </a:endParaRPr>
          </a:p>
          <a:p>
            <a:pPr fontAlgn="base">
              <a:spcBef>
                <a:spcPct val="50000"/>
              </a:spcBef>
              <a:spcAft>
                <a:spcPct val="0"/>
              </a:spcAft>
            </a:pPr>
            <a:endParaRPr lang="tr-TR" altLang="tr-TR" sz="1600" u="sng" smtClean="0">
              <a:solidFill>
                <a:srgbClr val="000000"/>
              </a:solidFill>
            </a:endParaRPr>
          </a:p>
        </p:txBody>
      </p:sp>
    </p:spTree>
    <p:extLst>
      <p:ext uri="{BB962C8B-B14F-4D97-AF65-F5344CB8AC3E}">
        <p14:creationId xmlns:p14="http://schemas.microsoft.com/office/powerpoint/2010/main" val="202642441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6"/>
          <p:cNvSpPr>
            <a:spLocks noGrp="1"/>
          </p:cNvSpPr>
          <p:nvPr>
            <p:ph type="sldNum" sz="quarter" idx="12"/>
          </p:nvPr>
        </p:nvSpPr>
        <p:spPr/>
        <p:txBody>
          <a:bodyPr/>
          <a:lstStyle/>
          <a:p>
            <a:pPr>
              <a:defRPr/>
            </a:pPr>
            <a:fld id="{110426BA-E455-49D4-9407-A0BAFF1C1D54}" type="slidenum">
              <a:rPr lang="tr-TR" altLang="tr-TR">
                <a:solidFill>
                  <a:srgbClr val="EAEAEA"/>
                </a:solidFill>
              </a:rPr>
              <a:pPr>
                <a:defRPr/>
              </a:pPr>
              <a:t>40</a:t>
            </a:fld>
            <a:endParaRPr lang="tr-TR" altLang="tr-TR">
              <a:solidFill>
                <a:srgbClr val="EAEAEA"/>
              </a:solidFill>
            </a:endParaRPr>
          </a:p>
        </p:txBody>
      </p:sp>
      <p:sp>
        <p:nvSpPr>
          <p:cNvPr id="324610" name="Rectangle 2"/>
          <p:cNvSpPr>
            <a:spLocks noGrp="1" noChangeArrowheads="1"/>
          </p:cNvSpPr>
          <p:nvPr>
            <p:ph type="title"/>
          </p:nvPr>
        </p:nvSpPr>
        <p:spPr/>
        <p:txBody>
          <a:bodyPr/>
          <a:lstStyle/>
          <a:p>
            <a:pPr eaLnBrk="1" hangingPunct="1">
              <a:defRPr/>
            </a:pPr>
            <a:r>
              <a:rPr lang="tr-TR" altLang="tr-TR" smtClean="0"/>
              <a:t>El, Kol ve Bileklerin Tutulması</a:t>
            </a:r>
            <a:endParaRPr lang="en-US" altLang="tr-TR" smtClean="0"/>
          </a:p>
        </p:txBody>
      </p:sp>
      <p:sp>
        <p:nvSpPr>
          <p:cNvPr id="324611" name="Rectangle 3"/>
          <p:cNvSpPr>
            <a:spLocks noGrp="1" noChangeArrowheads="1"/>
          </p:cNvSpPr>
          <p:nvPr>
            <p:ph sz="half" idx="1"/>
          </p:nvPr>
        </p:nvSpPr>
        <p:spPr>
          <a:xfrm>
            <a:off x="455613" y="1598613"/>
            <a:ext cx="4032250" cy="4497387"/>
          </a:xfrm>
        </p:spPr>
        <p:txBody>
          <a:bodyPr/>
          <a:lstStyle/>
          <a:p>
            <a:pPr eaLnBrk="1" hangingPunct="1">
              <a:defRPr/>
            </a:pPr>
            <a:r>
              <a:rPr lang="tr-TR" altLang="tr-TR" sz="2400" smtClean="0"/>
              <a:t>Elleri ve bileği bedenin arkasında tutma bir tür üstünlük / kendine güven hareketidir. Ellerini arkada kavuşturan kişi karın, göğüs gibi zayıf bölgelerini açık bıraktığından kendisini daha güçlü ve güven içerisinde hissediyor demektir.</a:t>
            </a:r>
          </a:p>
        </p:txBody>
      </p:sp>
      <p:pic>
        <p:nvPicPr>
          <p:cNvPr id="43013" name="Picture 5" descr="arkadael"/>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670425" y="2743200"/>
            <a:ext cx="3989388" cy="2208213"/>
          </a:xfrm>
        </p:spPr>
      </p:pic>
    </p:spTree>
    <p:extLst>
      <p:ext uri="{BB962C8B-B14F-4D97-AF65-F5344CB8AC3E}">
        <p14:creationId xmlns:p14="http://schemas.microsoft.com/office/powerpoint/2010/main" val="178516156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6"/>
          <p:cNvSpPr>
            <a:spLocks noGrp="1"/>
          </p:cNvSpPr>
          <p:nvPr>
            <p:ph type="sldNum" sz="quarter" idx="12"/>
          </p:nvPr>
        </p:nvSpPr>
        <p:spPr/>
        <p:txBody>
          <a:bodyPr/>
          <a:lstStyle/>
          <a:p>
            <a:pPr>
              <a:defRPr/>
            </a:pPr>
            <a:fld id="{C305698C-864A-4F17-A297-C1ADD63A54D8}" type="slidenum">
              <a:rPr lang="tr-TR" altLang="tr-TR">
                <a:solidFill>
                  <a:srgbClr val="EAEAEA"/>
                </a:solidFill>
              </a:rPr>
              <a:pPr>
                <a:defRPr/>
              </a:pPr>
              <a:t>41</a:t>
            </a:fld>
            <a:endParaRPr lang="tr-TR" altLang="tr-TR">
              <a:solidFill>
                <a:srgbClr val="EAEAEA"/>
              </a:solidFill>
            </a:endParaRPr>
          </a:p>
        </p:txBody>
      </p:sp>
      <p:sp>
        <p:nvSpPr>
          <p:cNvPr id="326658" name="Rectangle 2"/>
          <p:cNvSpPr>
            <a:spLocks noGrp="1" noChangeArrowheads="1"/>
          </p:cNvSpPr>
          <p:nvPr>
            <p:ph type="title"/>
          </p:nvPr>
        </p:nvSpPr>
        <p:spPr/>
        <p:txBody>
          <a:bodyPr/>
          <a:lstStyle/>
          <a:p>
            <a:pPr eaLnBrk="1" hangingPunct="1">
              <a:defRPr/>
            </a:pPr>
            <a:r>
              <a:rPr lang="tr-TR" altLang="tr-TR" smtClean="0"/>
              <a:t>El Sıkışma</a:t>
            </a:r>
            <a:endParaRPr lang="en-US" altLang="tr-TR" smtClean="0"/>
          </a:p>
        </p:txBody>
      </p:sp>
      <p:sp>
        <p:nvSpPr>
          <p:cNvPr id="326659" name="Rectangle 3"/>
          <p:cNvSpPr>
            <a:spLocks noGrp="1" noChangeArrowheads="1"/>
          </p:cNvSpPr>
          <p:nvPr>
            <p:ph sz="half" idx="1"/>
          </p:nvPr>
        </p:nvSpPr>
        <p:spPr>
          <a:xfrm>
            <a:off x="455613" y="1598613"/>
            <a:ext cx="4032250" cy="4497387"/>
          </a:xfrm>
        </p:spPr>
        <p:txBody>
          <a:bodyPr/>
          <a:lstStyle/>
          <a:p>
            <a:pPr eaLnBrk="1" hangingPunct="1">
              <a:defRPr/>
            </a:pPr>
            <a:r>
              <a:rPr lang="tr-TR" altLang="tr-TR" sz="2400" smtClean="0"/>
              <a:t>El sıkışmayla üç temel tavırdan biri iletilir. </a:t>
            </a:r>
          </a:p>
          <a:p>
            <a:pPr eaLnBrk="1" hangingPunct="1">
              <a:buFontTx/>
              <a:buChar char="•"/>
              <a:defRPr/>
            </a:pPr>
            <a:r>
              <a:rPr lang="tr-TR" altLang="tr-TR" sz="2400" smtClean="0"/>
              <a:t>Hakimiyet; bu insan üzerimde egemenlik kurmaya çalışıyor, temkinli olmalıyım.</a:t>
            </a:r>
          </a:p>
          <a:p>
            <a:pPr eaLnBrk="1" hangingPunct="1">
              <a:buFontTx/>
              <a:buChar char="•"/>
              <a:defRPr/>
            </a:pPr>
            <a:r>
              <a:rPr lang="tr-TR" altLang="tr-TR" sz="2400" smtClean="0"/>
              <a:t>Edilgenlik; Bu insanın üzerinde egemenlik kurabilirim. Be istersem yapar.</a:t>
            </a:r>
          </a:p>
          <a:p>
            <a:pPr eaLnBrk="1" hangingPunct="1">
              <a:buFontTx/>
              <a:buChar char="•"/>
              <a:defRPr/>
            </a:pPr>
            <a:r>
              <a:rPr lang="tr-TR" altLang="tr-TR" sz="2400" smtClean="0"/>
              <a:t>Eşitlik; Bu insandan hoşlandım. İyi anlaşacağa benziyorum.</a:t>
            </a:r>
          </a:p>
          <a:p>
            <a:pPr eaLnBrk="1" hangingPunct="1">
              <a:buFontTx/>
              <a:buChar char="•"/>
              <a:defRPr/>
            </a:pPr>
            <a:endParaRPr lang="tr-TR" altLang="tr-TR" sz="2400" smtClean="0"/>
          </a:p>
        </p:txBody>
      </p:sp>
      <p:pic>
        <p:nvPicPr>
          <p:cNvPr id="44037" name="Picture 6" descr="kontrolel"/>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957763" y="1598613"/>
            <a:ext cx="3417887" cy="4497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60169995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6"/>
          <p:cNvSpPr>
            <a:spLocks noGrp="1"/>
          </p:cNvSpPr>
          <p:nvPr>
            <p:ph type="sldNum" sz="quarter" idx="12"/>
          </p:nvPr>
        </p:nvSpPr>
        <p:spPr/>
        <p:txBody>
          <a:bodyPr/>
          <a:lstStyle/>
          <a:p>
            <a:pPr>
              <a:defRPr/>
            </a:pPr>
            <a:fld id="{15C7C0E1-1BC8-4B4F-AE19-6345BDDE477F}" type="slidenum">
              <a:rPr lang="tr-TR" altLang="tr-TR">
                <a:solidFill>
                  <a:srgbClr val="EAEAEA"/>
                </a:solidFill>
              </a:rPr>
              <a:pPr>
                <a:defRPr/>
              </a:pPr>
              <a:t>42</a:t>
            </a:fld>
            <a:endParaRPr lang="tr-TR" altLang="tr-TR">
              <a:solidFill>
                <a:srgbClr val="EAEAEA"/>
              </a:solidFill>
            </a:endParaRPr>
          </a:p>
        </p:txBody>
      </p:sp>
      <p:sp>
        <p:nvSpPr>
          <p:cNvPr id="328706" name="Rectangle 2"/>
          <p:cNvSpPr>
            <a:spLocks noGrp="1" noChangeArrowheads="1"/>
          </p:cNvSpPr>
          <p:nvPr>
            <p:ph type="title"/>
          </p:nvPr>
        </p:nvSpPr>
        <p:spPr/>
        <p:txBody>
          <a:bodyPr/>
          <a:lstStyle/>
          <a:p>
            <a:pPr eaLnBrk="1" hangingPunct="1">
              <a:defRPr/>
            </a:pPr>
            <a:r>
              <a:rPr lang="tr-TR" altLang="tr-TR" smtClean="0"/>
              <a:t>El Sıkışma</a:t>
            </a:r>
            <a:endParaRPr lang="en-US" altLang="tr-TR" smtClean="0"/>
          </a:p>
        </p:txBody>
      </p:sp>
      <p:sp>
        <p:nvSpPr>
          <p:cNvPr id="328707" name="Rectangle 3"/>
          <p:cNvSpPr>
            <a:spLocks noGrp="1" noChangeArrowheads="1"/>
          </p:cNvSpPr>
          <p:nvPr>
            <p:ph sz="half" idx="1"/>
          </p:nvPr>
        </p:nvSpPr>
        <p:spPr>
          <a:xfrm>
            <a:off x="455613" y="1598613"/>
            <a:ext cx="4032250" cy="4497387"/>
          </a:xfrm>
        </p:spPr>
        <p:txBody>
          <a:bodyPr/>
          <a:lstStyle/>
          <a:p>
            <a:pPr eaLnBrk="1" hangingPunct="1">
              <a:defRPr/>
            </a:pPr>
            <a:r>
              <a:rPr lang="tr-TR" altLang="tr-TR" sz="2400" smtClean="0"/>
              <a:t>Eldiven şeklinde el sıkışmaya bazen politikacı el sıkışı denir. (İki elle kavrama)</a:t>
            </a:r>
          </a:p>
          <a:p>
            <a:pPr eaLnBrk="1" hangingPunct="1">
              <a:defRPr/>
            </a:pPr>
            <a:r>
              <a:rPr lang="tr-TR" altLang="tr-TR" sz="2400" smtClean="0"/>
              <a:t>Bu hareketi yapan karşısındakine güvenilir ve dürüst olduğu izlenimini vermeye çalışırsa da bu tekniği yeni tanıştığınız biri üzerinde uygulamak ters etki yapar. </a:t>
            </a:r>
          </a:p>
        </p:txBody>
      </p:sp>
      <p:sp>
        <p:nvSpPr>
          <p:cNvPr id="328709" name="Rectangle 5"/>
          <p:cNvSpPr>
            <a:spLocks noGrp="1" noChangeArrowheads="1"/>
          </p:cNvSpPr>
          <p:nvPr>
            <p:ph sz="half" idx="2"/>
          </p:nvPr>
        </p:nvSpPr>
        <p:spPr>
          <a:xfrm>
            <a:off x="4649788" y="1598613"/>
            <a:ext cx="4032250" cy="4497387"/>
          </a:xfrm>
        </p:spPr>
        <p:txBody>
          <a:bodyPr/>
          <a:lstStyle/>
          <a:p>
            <a:pPr eaLnBrk="1" hangingPunct="1">
              <a:defRPr/>
            </a:pPr>
            <a:r>
              <a:rPr lang="tr-TR" altLang="tr-TR" smtClean="0"/>
              <a:t>Parmak ezici saldırgan “kabadayı” tipinin işareti gibidir.</a:t>
            </a:r>
          </a:p>
          <a:p>
            <a:pPr eaLnBrk="1" hangingPunct="1">
              <a:defRPr/>
            </a:pPr>
            <a:r>
              <a:rPr lang="tr-TR" altLang="tr-TR" smtClean="0"/>
              <a:t>Gevşek el sıkışma biçimlerinden biri ölü balık el sıkışıdır. Özellikle el terli ve soğuksa. Zayıf bir karakter göstergesi olarak algılanır.</a:t>
            </a:r>
          </a:p>
        </p:txBody>
      </p:sp>
    </p:spTree>
    <p:extLst>
      <p:ext uri="{BB962C8B-B14F-4D97-AF65-F5344CB8AC3E}">
        <p14:creationId xmlns:p14="http://schemas.microsoft.com/office/powerpoint/2010/main" val="38594339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28707"/>
                                        </p:tgtEl>
                                        <p:attrNameLst>
                                          <p:attrName>style.visibility</p:attrName>
                                        </p:attrNameLst>
                                      </p:cBhvr>
                                      <p:to>
                                        <p:strVal val="visible"/>
                                      </p:to>
                                    </p:set>
                                    <p:anim calcmode="lin" valueType="num">
                                      <p:cBhvr additive="base">
                                        <p:cTn id="7" dur="500" fill="hold"/>
                                        <p:tgtEl>
                                          <p:spTgt spid="328707"/>
                                        </p:tgtEl>
                                        <p:attrNameLst>
                                          <p:attrName>ppt_x</p:attrName>
                                        </p:attrNameLst>
                                      </p:cBhvr>
                                      <p:tavLst>
                                        <p:tav tm="0">
                                          <p:val>
                                            <p:strVal val="#ppt_x"/>
                                          </p:val>
                                        </p:tav>
                                        <p:tav tm="100000">
                                          <p:val>
                                            <p:strVal val="#ppt_x"/>
                                          </p:val>
                                        </p:tav>
                                      </p:tavLst>
                                    </p:anim>
                                    <p:anim calcmode="lin" valueType="num">
                                      <p:cBhvr additive="base">
                                        <p:cTn id="8" dur="500" fill="hold"/>
                                        <p:tgtEl>
                                          <p:spTgt spid="328707"/>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28709"/>
                                        </p:tgtEl>
                                        <p:attrNameLst>
                                          <p:attrName>style.visibility</p:attrName>
                                        </p:attrNameLst>
                                      </p:cBhvr>
                                      <p:to>
                                        <p:strVal val="visible"/>
                                      </p:to>
                                    </p:set>
                                    <p:anim calcmode="lin" valueType="num">
                                      <p:cBhvr additive="base">
                                        <p:cTn id="13" dur="500" fill="hold"/>
                                        <p:tgtEl>
                                          <p:spTgt spid="328709"/>
                                        </p:tgtEl>
                                        <p:attrNameLst>
                                          <p:attrName>ppt_x</p:attrName>
                                        </p:attrNameLst>
                                      </p:cBhvr>
                                      <p:tavLst>
                                        <p:tav tm="0">
                                          <p:val>
                                            <p:strVal val="#ppt_x"/>
                                          </p:val>
                                        </p:tav>
                                        <p:tav tm="100000">
                                          <p:val>
                                            <p:strVal val="#ppt_x"/>
                                          </p:val>
                                        </p:tav>
                                      </p:tavLst>
                                    </p:anim>
                                    <p:anim calcmode="lin" valueType="num">
                                      <p:cBhvr additive="base">
                                        <p:cTn id="14" dur="500" fill="hold"/>
                                        <p:tgtEl>
                                          <p:spTgt spid="32870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8707" grpId="0"/>
      <p:bldP spid="328709"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5"/>
          <p:cNvSpPr>
            <a:spLocks noGrp="1"/>
          </p:cNvSpPr>
          <p:nvPr>
            <p:ph type="sldNum" sz="quarter" idx="12"/>
          </p:nvPr>
        </p:nvSpPr>
        <p:spPr/>
        <p:txBody>
          <a:bodyPr/>
          <a:lstStyle/>
          <a:p>
            <a:pPr>
              <a:defRPr/>
            </a:pPr>
            <a:fld id="{BD056BB9-5CD9-4C1C-8923-DCB0869A604B}" type="slidenum">
              <a:rPr lang="tr-TR" altLang="tr-TR">
                <a:solidFill>
                  <a:srgbClr val="EAEAEA"/>
                </a:solidFill>
              </a:rPr>
              <a:pPr>
                <a:defRPr/>
              </a:pPr>
              <a:t>43</a:t>
            </a:fld>
            <a:endParaRPr lang="tr-TR" altLang="tr-TR">
              <a:solidFill>
                <a:srgbClr val="EAEAEA"/>
              </a:solidFill>
            </a:endParaRPr>
          </a:p>
        </p:txBody>
      </p:sp>
      <p:sp>
        <p:nvSpPr>
          <p:cNvPr id="291845" name="Rectangle 5"/>
          <p:cNvSpPr>
            <a:spLocks noGrp="1" noChangeArrowheads="1"/>
          </p:cNvSpPr>
          <p:nvPr>
            <p:ph type="title"/>
          </p:nvPr>
        </p:nvSpPr>
        <p:spPr/>
        <p:txBody>
          <a:bodyPr/>
          <a:lstStyle/>
          <a:p>
            <a:pPr eaLnBrk="1" hangingPunct="1">
              <a:defRPr/>
            </a:pPr>
            <a:r>
              <a:rPr lang="tr-TR" altLang="tr-TR" smtClean="0"/>
              <a:t>El Sıkışma</a:t>
            </a:r>
          </a:p>
        </p:txBody>
      </p:sp>
      <p:pic>
        <p:nvPicPr>
          <p:cNvPr id="46084" name="Picture 4" descr="bilek"/>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827088" y="260350"/>
            <a:ext cx="6145212" cy="6086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89291285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6"/>
          <p:cNvSpPr>
            <a:spLocks noGrp="1"/>
          </p:cNvSpPr>
          <p:nvPr>
            <p:ph type="sldNum" sz="quarter" idx="12"/>
          </p:nvPr>
        </p:nvSpPr>
        <p:spPr/>
        <p:txBody>
          <a:bodyPr/>
          <a:lstStyle/>
          <a:p>
            <a:pPr>
              <a:defRPr/>
            </a:pPr>
            <a:fld id="{B107A966-9732-4DD1-83F2-13E00AE7AB96}" type="slidenum">
              <a:rPr lang="tr-TR" altLang="tr-TR">
                <a:solidFill>
                  <a:srgbClr val="EAEAEA"/>
                </a:solidFill>
              </a:rPr>
              <a:pPr>
                <a:defRPr/>
              </a:pPr>
              <a:t>44</a:t>
            </a:fld>
            <a:endParaRPr lang="tr-TR" altLang="tr-TR">
              <a:solidFill>
                <a:srgbClr val="EAEAEA"/>
              </a:solidFill>
            </a:endParaRPr>
          </a:p>
        </p:txBody>
      </p:sp>
      <p:sp>
        <p:nvSpPr>
          <p:cNvPr id="74756" name="Rectangle 4"/>
          <p:cNvSpPr>
            <a:spLocks noGrp="1" noChangeArrowheads="1"/>
          </p:cNvSpPr>
          <p:nvPr>
            <p:ph type="title"/>
          </p:nvPr>
        </p:nvSpPr>
        <p:spPr/>
        <p:txBody>
          <a:bodyPr/>
          <a:lstStyle/>
          <a:p>
            <a:pPr eaLnBrk="1" hangingPunct="1">
              <a:defRPr/>
            </a:pPr>
            <a:r>
              <a:rPr lang="tr-TR" altLang="tr-TR" smtClean="0"/>
              <a:t>Parmaklar</a:t>
            </a:r>
            <a:endParaRPr lang="en-US" altLang="tr-TR" smtClean="0"/>
          </a:p>
        </p:txBody>
      </p:sp>
      <p:pic>
        <p:nvPicPr>
          <p:cNvPr id="47108" name="Picture 14" descr="08"/>
          <p:cNvPicPr>
            <a:picLocks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747713" y="1598613"/>
            <a:ext cx="3446462" cy="4497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4768" name="Rectangle 16"/>
          <p:cNvSpPr>
            <a:spLocks noGrp="1" noChangeArrowheads="1"/>
          </p:cNvSpPr>
          <p:nvPr>
            <p:ph sz="half" idx="2"/>
          </p:nvPr>
        </p:nvSpPr>
        <p:spPr>
          <a:xfrm>
            <a:off x="4649788" y="1598613"/>
            <a:ext cx="4032250" cy="4497387"/>
          </a:xfrm>
        </p:spPr>
        <p:txBody>
          <a:bodyPr/>
          <a:lstStyle/>
          <a:p>
            <a:pPr eaLnBrk="1" hangingPunct="1">
              <a:defRPr/>
            </a:pPr>
            <a:r>
              <a:rPr lang="tr-TR" altLang="tr-TR" smtClean="0"/>
              <a:t>V işareti. Churchill İkinci Dünya Savaşı sonrası işaret ve orta parmağını kullanarak zaferi sembolize etmiştir. </a:t>
            </a:r>
          </a:p>
        </p:txBody>
      </p:sp>
    </p:spTree>
    <p:extLst>
      <p:ext uri="{BB962C8B-B14F-4D97-AF65-F5344CB8AC3E}">
        <p14:creationId xmlns:p14="http://schemas.microsoft.com/office/powerpoint/2010/main" val="166466587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pPr>
              <a:defRPr/>
            </a:pPr>
            <a:fld id="{13D1A33E-1D58-40B9-992C-9619642E1816}" type="slidenum">
              <a:rPr lang="tr-TR" altLang="tr-TR">
                <a:solidFill>
                  <a:srgbClr val="EAEAEA"/>
                </a:solidFill>
              </a:rPr>
              <a:pPr>
                <a:defRPr/>
              </a:pPr>
              <a:t>45</a:t>
            </a:fld>
            <a:endParaRPr lang="tr-TR" altLang="tr-TR">
              <a:solidFill>
                <a:srgbClr val="EAEAEA"/>
              </a:solidFill>
            </a:endParaRPr>
          </a:p>
        </p:txBody>
      </p:sp>
      <p:pic>
        <p:nvPicPr>
          <p:cNvPr id="48131" name="Picture 2" descr="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0"/>
            <a:ext cx="5257800" cy="487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2" name="Comment 3"/>
          <p:cNvSpPr>
            <a:spLocks noChangeArrowheads="1"/>
          </p:cNvSpPr>
          <p:nvPr/>
        </p:nvSpPr>
        <p:spPr bwMode="auto">
          <a:xfrm>
            <a:off x="914400" y="5410200"/>
            <a:ext cx="7467600" cy="1139825"/>
          </a:xfrm>
          <a:prstGeom prst="rect">
            <a:avLst/>
          </a:prstGeom>
          <a:solidFill>
            <a:srgbClr val="FCFDC6"/>
          </a:solidFill>
          <a:ln w="9525">
            <a:solidFill>
              <a:schemeClr val="tx1"/>
            </a:solidFill>
            <a:miter lim="800000"/>
            <a:headEnd/>
            <a:tailEnd/>
          </a:ln>
          <a:effectLst>
            <a:outerShdw dist="107763" dir="2700000" algn="ctr" rotWithShape="0">
              <a:schemeClr val="bg2"/>
            </a:outerShdw>
          </a:effectLst>
          <a:extLst>
            <a:ext uri="{53640926-AAD7-44D8-BBD7-CCE9431645EC}">
              <a14:shadowObscured xmlns:a14="http://schemas.microsoft.com/office/drawing/2010/main" val="1"/>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fontAlgn="base">
              <a:spcBef>
                <a:spcPct val="50000"/>
              </a:spcBef>
              <a:spcAft>
                <a:spcPct val="0"/>
              </a:spcAft>
            </a:pPr>
            <a:r>
              <a:rPr lang="tr-TR" altLang="tr-TR" sz="1600" b="1" smtClean="0">
                <a:solidFill>
                  <a:srgbClr val="000000"/>
                </a:solidFill>
              </a:rPr>
              <a:t>WİNSTON  CHURCHİLL ‘in INGILİZCE ‘’</a:t>
            </a:r>
            <a:r>
              <a:rPr lang="tr-TR" altLang="tr-TR" sz="2800" b="1" smtClean="0">
                <a:solidFill>
                  <a:srgbClr val="FF5050"/>
                </a:solidFill>
              </a:rPr>
              <a:t>V</a:t>
            </a:r>
            <a:r>
              <a:rPr lang="tr-TR" altLang="tr-TR" sz="2400" b="1" smtClean="0">
                <a:solidFill>
                  <a:srgbClr val="000000"/>
                </a:solidFill>
              </a:rPr>
              <a:t>’’</a:t>
            </a:r>
            <a:r>
              <a:rPr lang="tr-TR" altLang="tr-TR" sz="1600" smtClean="0">
                <a:solidFill>
                  <a:srgbClr val="000000"/>
                </a:solidFill>
              </a:rPr>
              <a:t>iCTORY</a:t>
            </a:r>
            <a:r>
              <a:rPr lang="tr-TR" altLang="tr-TR" sz="1400" b="1" smtClean="0">
                <a:solidFill>
                  <a:srgbClr val="000000"/>
                </a:solidFill>
              </a:rPr>
              <a:t> </a:t>
            </a:r>
            <a:r>
              <a:rPr lang="tr-TR" altLang="tr-TR" sz="1600" b="1" smtClean="0">
                <a:solidFill>
                  <a:srgbClr val="000000"/>
                </a:solidFill>
              </a:rPr>
              <a:t>ZAFER ANLAMINA GELEN ZAFER İŞARETİ</a:t>
            </a:r>
            <a:r>
              <a:rPr lang="tr-TR" altLang="tr-TR" sz="1400" b="1" smtClean="0">
                <a:solidFill>
                  <a:srgbClr val="000000"/>
                </a:solidFill>
              </a:rPr>
              <a:t> </a:t>
            </a:r>
            <a:endParaRPr lang="tr-TR" altLang="tr-TR" sz="1600" u="sng" smtClean="0">
              <a:solidFill>
                <a:srgbClr val="000000"/>
              </a:solidFill>
            </a:endParaRPr>
          </a:p>
          <a:p>
            <a:pPr fontAlgn="base">
              <a:spcBef>
                <a:spcPct val="50000"/>
              </a:spcBef>
              <a:spcAft>
                <a:spcPct val="0"/>
              </a:spcAft>
            </a:pPr>
            <a:endParaRPr lang="tr-TR" altLang="tr-TR" sz="1600" u="sng" smtClean="0">
              <a:solidFill>
                <a:srgbClr val="000000"/>
              </a:solidFill>
            </a:endParaRPr>
          </a:p>
        </p:txBody>
      </p:sp>
    </p:spTree>
    <p:extLst>
      <p:ext uri="{BB962C8B-B14F-4D97-AF65-F5344CB8AC3E}">
        <p14:creationId xmlns:p14="http://schemas.microsoft.com/office/powerpoint/2010/main" val="191083176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6"/>
          <p:cNvSpPr>
            <a:spLocks noGrp="1"/>
          </p:cNvSpPr>
          <p:nvPr>
            <p:ph type="sldNum" sz="quarter" idx="12"/>
          </p:nvPr>
        </p:nvSpPr>
        <p:spPr/>
        <p:txBody>
          <a:bodyPr/>
          <a:lstStyle/>
          <a:p>
            <a:pPr>
              <a:defRPr/>
            </a:pPr>
            <a:fld id="{A7416D31-1943-46F3-B516-C62D90A21257}" type="slidenum">
              <a:rPr lang="tr-TR" altLang="tr-TR">
                <a:solidFill>
                  <a:srgbClr val="EAEAEA"/>
                </a:solidFill>
              </a:rPr>
              <a:pPr>
                <a:defRPr/>
              </a:pPr>
              <a:t>46</a:t>
            </a:fld>
            <a:endParaRPr lang="tr-TR" altLang="tr-TR">
              <a:solidFill>
                <a:srgbClr val="EAEAEA"/>
              </a:solidFill>
            </a:endParaRPr>
          </a:p>
        </p:txBody>
      </p:sp>
      <p:sp>
        <p:nvSpPr>
          <p:cNvPr id="333826" name="Rectangle 2"/>
          <p:cNvSpPr>
            <a:spLocks noGrp="1" noChangeArrowheads="1"/>
          </p:cNvSpPr>
          <p:nvPr>
            <p:ph type="title"/>
          </p:nvPr>
        </p:nvSpPr>
        <p:spPr/>
        <p:txBody>
          <a:bodyPr/>
          <a:lstStyle/>
          <a:p>
            <a:pPr eaLnBrk="1" hangingPunct="1">
              <a:defRPr/>
            </a:pPr>
            <a:r>
              <a:rPr lang="tr-TR" altLang="tr-TR" smtClean="0"/>
              <a:t>Parmaklar</a:t>
            </a:r>
            <a:endParaRPr lang="en-US" altLang="tr-TR" smtClean="0"/>
          </a:p>
        </p:txBody>
      </p:sp>
      <p:pic>
        <p:nvPicPr>
          <p:cNvPr id="49156" name="Picture 3" descr="07"/>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837113" y="2189163"/>
            <a:ext cx="3657600" cy="33162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33829" name="Rectangle 5"/>
          <p:cNvSpPr>
            <a:spLocks noGrp="1" noChangeArrowheads="1"/>
          </p:cNvSpPr>
          <p:nvPr>
            <p:ph sz="half" idx="1"/>
          </p:nvPr>
        </p:nvSpPr>
        <p:spPr>
          <a:xfrm>
            <a:off x="455613" y="1598613"/>
            <a:ext cx="4032250" cy="4497387"/>
          </a:xfrm>
        </p:spPr>
        <p:txBody>
          <a:bodyPr/>
          <a:lstStyle/>
          <a:p>
            <a:pPr eaLnBrk="1" hangingPunct="1">
              <a:defRPr/>
            </a:pPr>
            <a:r>
              <a:rPr lang="tr-TR" altLang="tr-TR" smtClean="0"/>
              <a:t>Tamam işareti. Her şey yolunda.</a:t>
            </a:r>
          </a:p>
          <a:p>
            <a:pPr eaLnBrk="1" hangingPunct="1">
              <a:defRPr/>
            </a:pPr>
            <a:r>
              <a:rPr lang="tr-TR" altLang="tr-TR" smtClean="0"/>
              <a:t>Ayrıca otostop yaparken kullanılır.</a:t>
            </a:r>
          </a:p>
        </p:txBody>
      </p:sp>
    </p:spTree>
    <p:extLst>
      <p:ext uri="{BB962C8B-B14F-4D97-AF65-F5344CB8AC3E}">
        <p14:creationId xmlns:p14="http://schemas.microsoft.com/office/powerpoint/2010/main" val="117231949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7"/>
          <p:cNvSpPr>
            <a:spLocks noGrp="1"/>
          </p:cNvSpPr>
          <p:nvPr>
            <p:ph type="sldNum" sz="quarter" idx="12"/>
          </p:nvPr>
        </p:nvSpPr>
        <p:spPr/>
        <p:txBody>
          <a:bodyPr/>
          <a:lstStyle/>
          <a:p>
            <a:pPr>
              <a:defRPr/>
            </a:pPr>
            <a:fld id="{9B566E8A-775E-4B9B-A06B-9F3028326F25}" type="slidenum">
              <a:rPr lang="tr-TR" altLang="tr-TR">
                <a:solidFill>
                  <a:srgbClr val="EAEAEA"/>
                </a:solidFill>
              </a:rPr>
              <a:pPr>
                <a:defRPr/>
              </a:pPr>
              <a:t>47</a:t>
            </a:fld>
            <a:endParaRPr lang="tr-TR" altLang="tr-TR">
              <a:solidFill>
                <a:srgbClr val="EAEAEA"/>
              </a:solidFill>
            </a:endParaRPr>
          </a:p>
        </p:txBody>
      </p:sp>
      <p:sp>
        <p:nvSpPr>
          <p:cNvPr id="31746" name="Rectangle 2"/>
          <p:cNvSpPr>
            <a:spLocks noGrp="1" noChangeArrowheads="1"/>
          </p:cNvSpPr>
          <p:nvPr>
            <p:ph type="title"/>
          </p:nvPr>
        </p:nvSpPr>
        <p:spPr/>
        <p:txBody>
          <a:bodyPr/>
          <a:lstStyle/>
          <a:p>
            <a:pPr eaLnBrk="1" hangingPunct="1">
              <a:defRPr/>
            </a:pPr>
            <a:r>
              <a:rPr lang="tr-TR" altLang="tr-TR" smtClean="0"/>
              <a:t>Kollar Yanda El Belde</a:t>
            </a:r>
            <a:endParaRPr lang="en-US" altLang="tr-TR" smtClean="0"/>
          </a:p>
        </p:txBody>
      </p:sp>
      <p:pic>
        <p:nvPicPr>
          <p:cNvPr id="50180" name="Picture 8" descr="38"/>
          <p:cNvPicPr>
            <a:picLocks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1116013" y="2420938"/>
            <a:ext cx="3449637" cy="3887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1755" name="Rectangle 11"/>
          <p:cNvSpPr>
            <a:spLocks noGrp="1" noChangeArrowheads="1"/>
          </p:cNvSpPr>
          <p:nvPr>
            <p:ph sz="half" idx="1"/>
          </p:nvPr>
        </p:nvSpPr>
        <p:spPr>
          <a:xfrm>
            <a:off x="790575" y="2439988"/>
            <a:ext cx="3816350" cy="3646487"/>
          </a:xfrm>
        </p:spPr>
        <p:txBody>
          <a:bodyPr/>
          <a:lstStyle/>
          <a:p>
            <a:pPr eaLnBrk="1" hangingPunct="1">
              <a:defRPr/>
            </a:pPr>
            <a:endParaRPr lang="tr-TR" altLang="tr-TR" sz="2800" smtClean="0"/>
          </a:p>
        </p:txBody>
      </p:sp>
      <p:sp>
        <p:nvSpPr>
          <p:cNvPr id="31758" name="Rectangle 14"/>
          <p:cNvSpPr>
            <a:spLocks noGrp="1" noChangeArrowheads="1"/>
          </p:cNvSpPr>
          <p:nvPr>
            <p:ph sz="quarter" idx="2"/>
          </p:nvPr>
        </p:nvSpPr>
        <p:spPr>
          <a:xfrm>
            <a:off x="4649788" y="1598613"/>
            <a:ext cx="4032250" cy="2157412"/>
          </a:xfrm>
        </p:spPr>
        <p:txBody>
          <a:bodyPr/>
          <a:lstStyle/>
          <a:p>
            <a:pPr eaLnBrk="1" hangingPunct="1">
              <a:defRPr/>
            </a:pPr>
            <a:r>
              <a:rPr lang="tr-TR" altLang="tr-TR" sz="2400" smtClean="0"/>
              <a:t>Genel bir saldırı hazırlığının veya mücadeleye hazır olmanın habercisidir. </a:t>
            </a:r>
          </a:p>
          <a:p>
            <a:pPr eaLnBrk="1" hangingPunct="1">
              <a:defRPr/>
            </a:pPr>
            <a:r>
              <a:rPr lang="tr-TR" altLang="tr-TR" sz="2400" smtClean="0"/>
              <a:t>Bu, kavga etmeye hazırlanan, tartışmaya niyetli olan bir kişinin duruşudur.</a:t>
            </a:r>
          </a:p>
        </p:txBody>
      </p:sp>
    </p:spTree>
    <p:extLst>
      <p:ext uri="{BB962C8B-B14F-4D97-AF65-F5344CB8AC3E}">
        <p14:creationId xmlns:p14="http://schemas.microsoft.com/office/powerpoint/2010/main" val="414126627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6"/>
          <p:cNvSpPr>
            <a:spLocks noGrp="1"/>
          </p:cNvSpPr>
          <p:nvPr>
            <p:ph type="sldNum" sz="quarter" idx="12"/>
          </p:nvPr>
        </p:nvSpPr>
        <p:spPr/>
        <p:txBody>
          <a:bodyPr/>
          <a:lstStyle/>
          <a:p>
            <a:pPr>
              <a:defRPr/>
            </a:pPr>
            <a:fld id="{D922D4A7-FD1D-4CD0-A6AC-B8A989142863}" type="slidenum">
              <a:rPr lang="tr-TR" altLang="tr-TR">
                <a:solidFill>
                  <a:srgbClr val="EAEAEA"/>
                </a:solidFill>
              </a:rPr>
              <a:pPr>
                <a:defRPr/>
              </a:pPr>
              <a:t>48</a:t>
            </a:fld>
            <a:endParaRPr lang="tr-TR" altLang="tr-TR">
              <a:solidFill>
                <a:srgbClr val="EAEAEA"/>
              </a:solidFill>
            </a:endParaRPr>
          </a:p>
        </p:txBody>
      </p:sp>
      <p:sp>
        <p:nvSpPr>
          <p:cNvPr id="330754" name="Rectangle 2"/>
          <p:cNvSpPr>
            <a:spLocks noGrp="1" noChangeArrowheads="1"/>
          </p:cNvSpPr>
          <p:nvPr>
            <p:ph type="title"/>
          </p:nvPr>
        </p:nvSpPr>
        <p:spPr/>
        <p:txBody>
          <a:bodyPr/>
          <a:lstStyle/>
          <a:p>
            <a:pPr eaLnBrk="1" hangingPunct="1">
              <a:defRPr/>
            </a:pPr>
            <a:r>
              <a:rPr lang="tr-TR" altLang="tr-TR" smtClean="0"/>
              <a:t>Kol Kavuşturma</a:t>
            </a:r>
            <a:endParaRPr lang="en-US" altLang="tr-TR" smtClean="0"/>
          </a:p>
        </p:txBody>
      </p:sp>
      <p:pic>
        <p:nvPicPr>
          <p:cNvPr id="51204" name="Picture 3" descr="eller"/>
          <p:cNvPicPr>
            <a:picLocks noChangeAspect="1" noChangeArrowheads="1"/>
          </p:cNvPicPr>
          <p:nvPr>
            <p:ph type="body" sz="half" idx="1"/>
          </p:nvPr>
        </p:nvPicPr>
        <p:blipFill>
          <a:blip r:embed="rId3">
            <a:extLst>
              <a:ext uri="{28A0092B-C50C-407E-A947-70E740481C1C}">
                <a14:useLocalDpi xmlns:a14="http://schemas.microsoft.com/office/drawing/2010/main" val="0"/>
              </a:ext>
            </a:extLst>
          </a:blip>
          <a:srcRect/>
          <a:stretch>
            <a:fillRect/>
          </a:stretch>
        </p:blipFill>
        <p:spPr>
          <a:xfrm>
            <a:off x="1177925" y="1616075"/>
            <a:ext cx="2767013" cy="42608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30757" name="Rectangle 5"/>
          <p:cNvSpPr>
            <a:spLocks noGrp="1" noChangeArrowheads="1"/>
          </p:cNvSpPr>
          <p:nvPr>
            <p:ph sz="half" idx="2"/>
          </p:nvPr>
        </p:nvSpPr>
        <p:spPr>
          <a:xfrm>
            <a:off x="4649788" y="1598613"/>
            <a:ext cx="4032250" cy="4497387"/>
          </a:xfrm>
        </p:spPr>
        <p:txBody>
          <a:bodyPr/>
          <a:lstStyle/>
          <a:p>
            <a:pPr eaLnBrk="1" hangingPunct="1">
              <a:defRPr/>
            </a:pPr>
            <a:r>
              <a:rPr lang="tr-TR" altLang="tr-TR" sz="2800" smtClean="0"/>
              <a:t>Birisi kendisini tedirgin, olumsuz veya savunmada hissettiğinde, kendini tehdit altında gördüğüne dair kati bir işaret olan kollarını göğsünde kavuşturma hareketini yapar. </a:t>
            </a:r>
          </a:p>
        </p:txBody>
      </p:sp>
    </p:spTree>
    <p:extLst>
      <p:ext uri="{BB962C8B-B14F-4D97-AF65-F5344CB8AC3E}">
        <p14:creationId xmlns:p14="http://schemas.microsoft.com/office/powerpoint/2010/main" val="26306758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6"/>
          <p:cNvSpPr>
            <a:spLocks noGrp="1"/>
          </p:cNvSpPr>
          <p:nvPr>
            <p:ph type="sldNum" sz="quarter" idx="12"/>
          </p:nvPr>
        </p:nvSpPr>
        <p:spPr/>
        <p:txBody>
          <a:bodyPr/>
          <a:lstStyle/>
          <a:p>
            <a:pPr>
              <a:defRPr/>
            </a:pPr>
            <a:fld id="{069394C6-B2D8-496F-9E27-584E02D571CC}" type="slidenum">
              <a:rPr lang="tr-TR" altLang="tr-TR">
                <a:solidFill>
                  <a:srgbClr val="EAEAEA"/>
                </a:solidFill>
              </a:rPr>
              <a:pPr>
                <a:defRPr/>
              </a:pPr>
              <a:t>49</a:t>
            </a:fld>
            <a:endParaRPr lang="tr-TR" altLang="tr-TR">
              <a:solidFill>
                <a:srgbClr val="EAEAEA"/>
              </a:solidFill>
            </a:endParaRPr>
          </a:p>
        </p:txBody>
      </p:sp>
      <p:sp>
        <p:nvSpPr>
          <p:cNvPr id="344066" name="Rectangle 2"/>
          <p:cNvSpPr>
            <a:spLocks noGrp="1" noChangeArrowheads="1"/>
          </p:cNvSpPr>
          <p:nvPr>
            <p:ph type="title"/>
          </p:nvPr>
        </p:nvSpPr>
        <p:spPr/>
        <p:txBody>
          <a:bodyPr/>
          <a:lstStyle/>
          <a:p>
            <a:pPr eaLnBrk="1" hangingPunct="1">
              <a:defRPr/>
            </a:pPr>
            <a:r>
              <a:rPr lang="tr-TR" altLang="tr-TR" smtClean="0"/>
              <a:t>Kol Kavuşturma</a:t>
            </a:r>
            <a:endParaRPr lang="en-US" altLang="tr-TR" smtClean="0"/>
          </a:p>
        </p:txBody>
      </p:sp>
      <p:sp>
        <p:nvSpPr>
          <p:cNvPr id="344068" name="Rectangle 4"/>
          <p:cNvSpPr>
            <a:spLocks noGrp="1" noChangeArrowheads="1"/>
          </p:cNvSpPr>
          <p:nvPr>
            <p:ph sz="half" idx="2"/>
          </p:nvPr>
        </p:nvSpPr>
        <p:spPr>
          <a:xfrm>
            <a:off x="4649788" y="1598613"/>
            <a:ext cx="4032250" cy="4497387"/>
          </a:xfrm>
        </p:spPr>
        <p:txBody>
          <a:bodyPr/>
          <a:lstStyle/>
          <a:p>
            <a:pPr eaLnBrk="1" hangingPunct="1">
              <a:buFont typeface="Wingdings" pitchFamily="2" charset="2"/>
              <a:buNone/>
              <a:defRPr/>
            </a:pPr>
            <a:endParaRPr lang="tr-TR" altLang="tr-TR" smtClean="0"/>
          </a:p>
        </p:txBody>
      </p:sp>
      <p:pic>
        <p:nvPicPr>
          <p:cNvPr id="52229" name="Picture 6" descr="39"/>
          <p:cNvPicPr>
            <a:picLocks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155700" y="2005013"/>
            <a:ext cx="2632075" cy="36845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2230" name="Comment 8"/>
          <p:cNvSpPr>
            <a:spLocks noChangeArrowheads="1"/>
          </p:cNvSpPr>
          <p:nvPr/>
        </p:nvSpPr>
        <p:spPr bwMode="auto">
          <a:xfrm>
            <a:off x="4716463" y="2708275"/>
            <a:ext cx="2951162" cy="1446213"/>
          </a:xfrm>
          <a:prstGeom prst="rect">
            <a:avLst/>
          </a:prstGeom>
          <a:solidFill>
            <a:srgbClr val="FCFDC6"/>
          </a:solidFill>
          <a:ln w="9525">
            <a:solidFill>
              <a:schemeClr val="tx1"/>
            </a:solidFill>
            <a:miter lim="800000"/>
            <a:headEnd/>
            <a:tailEnd/>
          </a:ln>
          <a:effectLst>
            <a:outerShdw dist="107763" dir="2700000" algn="ctr" rotWithShape="0">
              <a:schemeClr val="bg2"/>
            </a:outerShdw>
          </a:effectLst>
          <a:extLst>
            <a:ext uri="{53640926-AAD7-44D8-BBD7-CCE9431645EC}">
              <a14:shadowObscured xmlns:a14="http://schemas.microsoft.com/office/drawing/2010/main" val="1"/>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fontAlgn="base">
              <a:spcBef>
                <a:spcPct val="50000"/>
              </a:spcBef>
              <a:spcAft>
                <a:spcPct val="0"/>
              </a:spcAft>
            </a:pPr>
            <a:r>
              <a:rPr lang="tr-TR" altLang="tr-TR" sz="1600" b="1" smtClean="0">
                <a:solidFill>
                  <a:srgbClr val="000000"/>
                </a:solidFill>
              </a:rPr>
              <a:t>KOLEJLİ BİR KIZIN OKUL ÇIKIŞIGELECEK BİR SALDIRIDAN HABERDAR KORKA KORKA GİDİYOR.</a:t>
            </a:r>
            <a:endParaRPr lang="tr-TR" altLang="tr-TR" sz="1600" u="sng" smtClean="0">
              <a:solidFill>
                <a:srgbClr val="000000"/>
              </a:solidFill>
            </a:endParaRPr>
          </a:p>
          <a:p>
            <a:pPr fontAlgn="base">
              <a:spcBef>
                <a:spcPct val="50000"/>
              </a:spcBef>
              <a:spcAft>
                <a:spcPct val="0"/>
              </a:spcAft>
            </a:pPr>
            <a:endParaRPr lang="tr-TR" altLang="tr-TR" sz="1600" u="sng" smtClean="0">
              <a:solidFill>
                <a:srgbClr val="000000"/>
              </a:solidFill>
            </a:endParaRPr>
          </a:p>
        </p:txBody>
      </p:sp>
    </p:spTree>
    <p:extLst>
      <p:ext uri="{BB962C8B-B14F-4D97-AF65-F5344CB8AC3E}">
        <p14:creationId xmlns:p14="http://schemas.microsoft.com/office/powerpoint/2010/main" val="401342654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6"/>
          <p:cNvSpPr>
            <a:spLocks noGrp="1"/>
          </p:cNvSpPr>
          <p:nvPr>
            <p:ph type="sldNum" sz="quarter" idx="12"/>
          </p:nvPr>
        </p:nvSpPr>
        <p:spPr/>
        <p:txBody>
          <a:bodyPr/>
          <a:lstStyle/>
          <a:p>
            <a:pPr>
              <a:defRPr/>
            </a:pPr>
            <a:fld id="{229919FE-5A08-473C-B37E-2062B58B2E26}" type="slidenum">
              <a:rPr lang="tr-TR" altLang="tr-TR">
                <a:solidFill>
                  <a:srgbClr val="EAEAEA"/>
                </a:solidFill>
              </a:rPr>
              <a:pPr>
                <a:defRPr/>
              </a:pPr>
              <a:t>50</a:t>
            </a:fld>
            <a:endParaRPr lang="tr-TR" altLang="tr-TR">
              <a:solidFill>
                <a:srgbClr val="EAEAEA"/>
              </a:solidFill>
            </a:endParaRPr>
          </a:p>
        </p:txBody>
      </p:sp>
      <p:sp>
        <p:nvSpPr>
          <p:cNvPr id="164866" name="Rectangle 2"/>
          <p:cNvSpPr>
            <a:spLocks noGrp="1" noChangeArrowheads="1"/>
          </p:cNvSpPr>
          <p:nvPr>
            <p:ph type="title"/>
          </p:nvPr>
        </p:nvSpPr>
        <p:spPr/>
        <p:txBody>
          <a:bodyPr/>
          <a:lstStyle/>
          <a:p>
            <a:pPr eaLnBrk="1" hangingPunct="1">
              <a:defRPr/>
            </a:pPr>
            <a:r>
              <a:rPr lang="tr-TR" altLang="tr-TR" smtClean="0"/>
              <a:t>Elin Yüze Teması</a:t>
            </a:r>
            <a:endParaRPr lang="en-US" altLang="tr-TR" smtClean="0"/>
          </a:p>
        </p:txBody>
      </p:sp>
      <p:pic>
        <p:nvPicPr>
          <p:cNvPr id="164873" name="Picture 9" descr="29"/>
          <p:cNvPicPr>
            <a:picLocks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752475" y="2276475"/>
            <a:ext cx="3389313" cy="31067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64878" name="Comment 14"/>
          <p:cNvSpPr>
            <a:spLocks noChangeArrowheads="1"/>
          </p:cNvSpPr>
          <p:nvPr/>
        </p:nvSpPr>
        <p:spPr bwMode="auto">
          <a:xfrm>
            <a:off x="1116013" y="5589588"/>
            <a:ext cx="3429000" cy="712787"/>
          </a:xfrm>
          <a:prstGeom prst="rect">
            <a:avLst/>
          </a:prstGeom>
          <a:solidFill>
            <a:srgbClr val="FCFDC6"/>
          </a:solidFill>
          <a:ln w="9525">
            <a:solidFill>
              <a:schemeClr val="tx1"/>
            </a:solidFill>
            <a:miter lim="800000"/>
            <a:headEnd/>
            <a:tailEnd/>
          </a:ln>
          <a:effectLst>
            <a:outerShdw dist="107763" dir="2700000" algn="ctr" rotWithShape="0">
              <a:schemeClr val="bg2"/>
            </a:outerShdw>
          </a:effectLst>
          <a:extLst>
            <a:ext uri="{53640926-AAD7-44D8-BBD7-CCE9431645EC}">
              <a14:shadowObscured xmlns:a14="http://schemas.microsoft.com/office/drawing/2010/main" val="1"/>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fontAlgn="base">
              <a:spcBef>
                <a:spcPct val="50000"/>
              </a:spcBef>
              <a:spcAft>
                <a:spcPct val="0"/>
              </a:spcAft>
            </a:pPr>
            <a:r>
              <a:rPr lang="tr-TR" altLang="tr-TR" sz="1600" b="1" smtClean="0">
                <a:solidFill>
                  <a:srgbClr val="000000"/>
                </a:solidFill>
              </a:rPr>
              <a:t>İLGİ</a:t>
            </a:r>
            <a:endParaRPr lang="tr-TR" altLang="tr-TR" sz="1600" u="sng" smtClean="0">
              <a:solidFill>
                <a:srgbClr val="000000"/>
              </a:solidFill>
            </a:endParaRPr>
          </a:p>
          <a:p>
            <a:pPr fontAlgn="base">
              <a:spcBef>
                <a:spcPct val="50000"/>
              </a:spcBef>
              <a:spcAft>
                <a:spcPct val="0"/>
              </a:spcAft>
            </a:pPr>
            <a:endParaRPr lang="tr-TR" altLang="tr-TR" sz="1600" u="sng" smtClean="0">
              <a:solidFill>
                <a:srgbClr val="000000"/>
              </a:solidFill>
            </a:endParaRPr>
          </a:p>
        </p:txBody>
      </p:sp>
      <p:sp>
        <p:nvSpPr>
          <p:cNvPr id="164880" name="Rectangle 16"/>
          <p:cNvSpPr>
            <a:spLocks noGrp="1" noChangeArrowheads="1"/>
          </p:cNvSpPr>
          <p:nvPr>
            <p:ph sz="half" idx="2"/>
          </p:nvPr>
        </p:nvSpPr>
        <p:spPr>
          <a:xfrm>
            <a:off x="4649788" y="1598613"/>
            <a:ext cx="4032250" cy="4497387"/>
          </a:xfrm>
        </p:spPr>
        <p:txBody>
          <a:bodyPr/>
          <a:lstStyle/>
          <a:p>
            <a:pPr eaLnBrk="1" hangingPunct="1">
              <a:buFont typeface="Wingdings" pitchFamily="2" charset="2"/>
              <a:buNone/>
              <a:defRPr/>
            </a:pPr>
            <a:r>
              <a:rPr lang="tr-TR" altLang="tr-TR" smtClean="0"/>
              <a:t>	Dikkati ve yoğunlaşma isteğini gösteren ipucu, işaret parmağının beyni gösterdiği, elin ise yanağa dayalı olduğu duruştur.</a:t>
            </a:r>
          </a:p>
        </p:txBody>
      </p:sp>
    </p:spTree>
    <p:extLst>
      <p:ext uri="{BB962C8B-B14F-4D97-AF65-F5344CB8AC3E}">
        <p14:creationId xmlns:p14="http://schemas.microsoft.com/office/powerpoint/2010/main" val="41874032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64873"/>
                                        </p:tgtEl>
                                        <p:attrNameLst>
                                          <p:attrName>style.visibility</p:attrName>
                                        </p:attrNameLst>
                                      </p:cBhvr>
                                      <p:to>
                                        <p:strVal val="visible"/>
                                      </p:to>
                                    </p:set>
                                    <p:anim calcmode="lin" valueType="num">
                                      <p:cBhvr additive="base">
                                        <p:cTn id="7" dur="500" fill="hold"/>
                                        <p:tgtEl>
                                          <p:spTgt spid="164873"/>
                                        </p:tgtEl>
                                        <p:attrNameLst>
                                          <p:attrName>ppt_x</p:attrName>
                                        </p:attrNameLst>
                                      </p:cBhvr>
                                      <p:tavLst>
                                        <p:tav tm="0">
                                          <p:val>
                                            <p:strVal val="#ppt_x"/>
                                          </p:val>
                                        </p:tav>
                                        <p:tav tm="100000">
                                          <p:val>
                                            <p:strVal val="#ppt_x"/>
                                          </p:val>
                                        </p:tav>
                                      </p:tavLst>
                                    </p:anim>
                                    <p:anim calcmode="lin" valueType="num">
                                      <p:cBhvr additive="base">
                                        <p:cTn id="8" dur="500" fill="hold"/>
                                        <p:tgtEl>
                                          <p:spTgt spid="16487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4880"/>
                                        </p:tgtEl>
                                        <p:attrNameLst>
                                          <p:attrName>style.visibility</p:attrName>
                                        </p:attrNameLst>
                                      </p:cBhvr>
                                      <p:to>
                                        <p:strVal val="visible"/>
                                      </p:to>
                                    </p:set>
                                    <p:anim calcmode="lin" valueType="num">
                                      <p:cBhvr additive="base">
                                        <p:cTn id="13" dur="500" fill="hold"/>
                                        <p:tgtEl>
                                          <p:spTgt spid="164880"/>
                                        </p:tgtEl>
                                        <p:attrNameLst>
                                          <p:attrName>ppt_x</p:attrName>
                                        </p:attrNameLst>
                                      </p:cBhvr>
                                      <p:tavLst>
                                        <p:tav tm="0">
                                          <p:val>
                                            <p:strVal val="#ppt_x"/>
                                          </p:val>
                                        </p:tav>
                                        <p:tav tm="100000">
                                          <p:val>
                                            <p:strVal val="#ppt_x"/>
                                          </p:val>
                                        </p:tav>
                                      </p:tavLst>
                                    </p:anim>
                                    <p:anim calcmode="lin" valueType="num">
                                      <p:cBhvr additive="base">
                                        <p:cTn id="14" dur="500" fill="hold"/>
                                        <p:tgtEl>
                                          <p:spTgt spid="164880"/>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64878"/>
                                        </p:tgtEl>
                                        <p:attrNameLst>
                                          <p:attrName>style.visibility</p:attrName>
                                        </p:attrNameLst>
                                      </p:cBhvr>
                                      <p:to>
                                        <p:strVal val="visible"/>
                                      </p:to>
                                    </p:set>
                                    <p:anim calcmode="lin" valueType="num">
                                      <p:cBhvr additive="base">
                                        <p:cTn id="19" dur="500" fill="hold"/>
                                        <p:tgtEl>
                                          <p:spTgt spid="164878"/>
                                        </p:tgtEl>
                                        <p:attrNameLst>
                                          <p:attrName>ppt_x</p:attrName>
                                        </p:attrNameLst>
                                      </p:cBhvr>
                                      <p:tavLst>
                                        <p:tav tm="0">
                                          <p:val>
                                            <p:strVal val="#ppt_x"/>
                                          </p:val>
                                        </p:tav>
                                        <p:tav tm="100000">
                                          <p:val>
                                            <p:strVal val="#ppt_x"/>
                                          </p:val>
                                        </p:tav>
                                      </p:tavLst>
                                    </p:anim>
                                    <p:anim calcmode="lin" valueType="num">
                                      <p:cBhvr additive="base">
                                        <p:cTn id="20" dur="500" fill="hold"/>
                                        <p:tgtEl>
                                          <p:spTgt spid="1648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78" grpId="0" animBg="1"/>
      <p:bldP spid="164880"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6"/>
          <p:cNvSpPr>
            <a:spLocks noGrp="1"/>
          </p:cNvSpPr>
          <p:nvPr>
            <p:ph type="sldNum" sz="quarter" idx="12"/>
          </p:nvPr>
        </p:nvSpPr>
        <p:spPr/>
        <p:txBody>
          <a:bodyPr/>
          <a:lstStyle/>
          <a:p>
            <a:pPr>
              <a:defRPr/>
            </a:pPr>
            <a:fld id="{311A6676-DE43-471B-B99F-A6AB5B73A0A4}" type="slidenum">
              <a:rPr lang="tr-TR" altLang="tr-TR">
                <a:solidFill>
                  <a:srgbClr val="EAEAEA"/>
                </a:solidFill>
              </a:rPr>
              <a:pPr>
                <a:defRPr/>
              </a:pPr>
              <a:t>51</a:t>
            </a:fld>
            <a:endParaRPr lang="tr-TR" altLang="tr-TR">
              <a:solidFill>
                <a:srgbClr val="EAEAEA"/>
              </a:solidFill>
            </a:endParaRPr>
          </a:p>
        </p:txBody>
      </p:sp>
      <p:sp>
        <p:nvSpPr>
          <p:cNvPr id="351234" name="Rectangle 2"/>
          <p:cNvSpPr>
            <a:spLocks noGrp="1" noChangeArrowheads="1"/>
          </p:cNvSpPr>
          <p:nvPr>
            <p:ph type="title"/>
          </p:nvPr>
        </p:nvSpPr>
        <p:spPr/>
        <p:txBody>
          <a:bodyPr/>
          <a:lstStyle/>
          <a:p>
            <a:pPr eaLnBrk="1" hangingPunct="1">
              <a:defRPr/>
            </a:pPr>
            <a:r>
              <a:rPr lang="tr-TR" altLang="tr-TR" smtClean="0"/>
              <a:t>Elin Yüze Teması</a:t>
            </a:r>
            <a:endParaRPr lang="en-US" altLang="tr-TR" smtClean="0"/>
          </a:p>
        </p:txBody>
      </p:sp>
      <p:pic>
        <p:nvPicPr>
          <p:cNvPr id="351236" name="Picture 4" descr="31"/>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022850" y="2268538"/>
            <a:ext cx="3289300" cy="31559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51239" name="Rectangle 7"/>
          <p:cNvSpPr>
            <a:spLocks noGrp="1" noChangeArrowheads="1"/>
          </p:cNvSpPr>
          <p:nvPr>
            <p:ph sz="half" idx="1"/>
          </p:nvPr>
        </p:nvSpPr>
        <p:spPr>
          <a:xfrm>
            <a:off x="455613" y="1598613"/>
            <a:ext cx="4032250" cy="4497387"/>
          </a:xfrm>
        </p:spPr>
        <p:txBody>
          <a:bodyPr/>
          <a:lstStyle/>
          <a:p>
            <a:pPr eaLnBrk="1" hangingPunct="1">
              <a:defRPr/>
            </a:pPr>
            <a:r>
              <a:rPr lang="tr-TR" altLang="tr-TR" sz="2400" smtClean="0"/>
              <a:t>Beyin bilinçaltından söylenen yalan dolu sözleri bastırmaya çalışırken el ağzı örter ve başparmak da yanağa bastırılır. Çoğu kimse sahte öksürükle ağız koruma hareketini saklamaya çalışırlar. Konuşan bir kişi bu hareketi yapıyorsa, bu yalan söylediği anlamına gelmektedir.</a:t>
            </a:r>
          </a:p>
        </p:txBody>
      </p:sp>
    </p:spTree>
    <p:extLst>
      <p:ext uri="{BB962C8B-B14F-4D97-AF65-F5344CB8AC3E}">
        <p14:creationId xmlns:p14="http://schemas.microsoft.com/office/powerpoint/2010/main" val="18967259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51236"/>
                                        </p:tgtEl>
                                        <p:attrNameLst>
                                          <p:attrName>style.visibility</p:attrName>
                                        </p:attrNameLst>
                                      </p:cBhvr>
                                      <p:to>
                                        <p:strVal val="visible"/>
                                      </p:to>
                                    </p:set>
                                    <p:anim calcmode="lin" valueType="num">
                                      <p:cBhvr additive="base">
                                        <p:cTn id="7" dur="500" fill="hold"/>
                                        <p:tgtEl>
                                          <p:spTgt spid="351236"/>
                                        </p:tgtEl>
                                        <p:attrNameLst>
                                          <p:attrName>ppt_x</p:attrName>
                                        </p:attrNameLst>
                                      </p:cBhvr>
                                      <p:tavLst>
                                        <p:tav tm="0">
                                          <p:val>
                                            <p:strVal val="#ppt_x"/>
                                          </p:val>
                                        </p:tav>
                                        <p:tav tm="100000">
                                          <p:val>
                                            <p:strVal val="#ppt_x"/>
                                          </p:val>
                                        </p:tav>
                                      </p:tavLst>
                                    </p:anim>
                                    <p:anim calcmode="lin" valueType="num">
                                      <p:cBhvr additive="base">
                                        <p:cTn id="8" dur="500" fill="hold"/>
                                        <p:tgtEl>
                                          <p:spTgt spid="35123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51239"/>
                                        </p:tgtEl>
                                        <p:attrNameLst>
                                          <p:attrName>style.visibility</p:attrName>
                                        </p:attrNameLst>
                                      </p:cBhvr>
                                      <p:to>
                                        <p:strVal val="visible"/>
                                      </p:to>
                                    </p:set>
                                    <p:anim calcmode="lin" valueType="num">
                                      <p:cBhvr additive="base">
                                        <p:cTn id="13" dur="500" fill="hold"/>
                                        <p:tgtEl>
                                          <p:spTgt spid="351239"/>
                                        </p:tgtEl>
                                        <p:attrNameLst>
                                          <p:attrName>ppt_x</p:attrName>
                                        </p:attrNameLst>
                                      </p:cBhvr>
                                      <p:tavLst>
                                        <p:tav tm="0">
                                          <p:val>
                                            <p:strVal val="#ppt_x"/>
                                          </p:val>
                                        </p:tav>
                                        <p:tav tm="100000">
                                          <p:val>
                                            <p:strVal val="#ppt_x"/>
                                          </p:val>
                                        </p:tav>
                                      </p:tavLst>
                                    </p:anim>
                                    <p:anim calcmode="lin" valueType="num">
                                      <p:cBhvr additive="base">
                                        <p:cTn id="14" dur="500" fill="hold"/>
                                        <p:tgtEl>
                                          <p:spTgt spid="3512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1239"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6"/>
          <p:cNvSpPr>
            <a:spLocks noGrp="1"/>
          </p:cNvSpPr>
          <p:nvPr>
            <p:ph type="sldNum" sz="quarter" idx="12"/>
          </p:nvPr>
        </p:nvSpPr>
        <p:spPr/>
        <p:txBody>
          <a:bodyPr/>
          <a:lstStyle/>
          <a:p>
            <a:pPr>
              <a:defRPr/>
            </a:pPr>
            <a:fld id="{399ACA74-2C7F-4481-8D17-6A4D9027FA9D}" type="slidenum">
              <a:rPr lang="tr-TR" altLang="tr-TR">
                <a:solidFill>
                  <a:srgbClr val="EAEAEA"/>
                </a:solidFill>
              </a:rPr>
              <a:pPr>
                <a:defRPr/>
              </a:pPr>
              <a:t>52</a:t>
            </a:fld>
            <a:endParaRPr lang="tr-TR" altLang="tr-TR">
              <a:solidFill>
                <a:srgbClr val="EAEAEA"/>
              </a:solidFill>
            </a:endParaRPr>
          </a:p>
        </p:txBody>
      </p:sp>
      <p:sp>
        <p:nvSpPr>
          <p:cNvPr id="355330" name="Rectangle 2"/>
          <p:cNvSpPr>
            <a:spLocks noGrp="1" noChangeArrowheads="1"/>
          </p:cNvSpPr>
          <p:nvPr>
            <p:ph type="title"/>
          </p:nvPr>
        </p:nvSpPr>
        <p:spPr/>
        <p:txBody>
          <a:bodyPr/>
          <a:lstStyle/>
          <a:p>
            <a:pPr eaLnBrk="1" hangingPunct="1">
              <a:defRPr/>
            </a:pPr>
            <a:r>
              <a:rPr lang="tr-TR" altLang="tr-TR" smtClean="0"/>
              <a:t>Elin Yüze Teması</a:t>
            </a:r>
            <a:endParaRPr lang="en-US" altLang="tr-TR" smtClean="0"/>
          </a:p>
        </p:txBody>
      </p:sp>
      <p:sp>
        <p:nvSpPr>
          <p:cNvPr id="355331" name="Rectangle 3"/>
          <p:cNvSpPr>
            <a:spLocks noGrp="1" noChangeArrowheads="1"/>
          </p:cNvSpPr>
          <p:nvPr>
            <p:ph sz="half" idx="2"/>
          </p:nvPr>
        </p:nvSpPr>
        <p:spPr>
          <a:xfrm>
            <a:off x="4649788" y="1598613"/>
            <a:ext cx="4032250" cy="4497387"/>
          </a:xfrm>
        </p:spPr>
        <p:txBody>
          <a:bodyPr/>
          <a:lstStyle/>
          <a:p>
            <a:pPr eaLnBrk="1" hangingPunct="1">
              <a:buFont typeface="Wingdings" pitchFamily="2" charset="2"/>
              <a:buNone/>
              <a:defRPr/>
            </a:pPr>
            <a:r>
              <a:rPr lang="tr-TR" altLang="tr-TR" sz="2000" smtClean="0">
                <a:latin typeface="Times New Roman" pitchFamily="18" charset="0"/>
              </a:rPr>
              <a:t>	</a:t>
            </a:r>
            <a:endParaRPr lang="tr-TR" altLang="tr-TR" sz="2400" smtClean="0"/>
          </a:p>
        </p:txBody>
      </p:sp>
      <p:sp>
        <p:nvSpPr>
          <p:cNvPr id="355333" name="Rectangle 5"/>
          <p:cNvSpPr>
            <a:spLocks noGrp="1" noChangeArrowheads="1"/>
          </p:cNvSpPr>
          <p:nvPr>
            <p:ph sz="half" idx="1"/>
          </p:nvPr>
        </p:nvSpPr>
        <p:spPr>
          <a:xfrm>
            <a:off x="455613" y="1598613"/>
            <a:ext cx="4032250" cy="4497387"/>
          </a:xfrm>
        </p:spPr>
        <p:txBody>
          <a:bodyPr/>
          <a:lstStyle/>
          <a:p>
            <a:pPr eaLnBrk="1" hangingPunct="1">
              <a:buFont typeface="Wingdings" pitchFamily="2" charset="2"/>
              <a:buNone/>
              <a:defRPr/>
            </a:pPr>
            <a:r>
              <a:rPr lang="tr-TR" altLang="tr-TR" sz="2400" smtClean="0"/>
              <a:t>	Burna dokunma; olumsuz bir düşünce akla gelince bilinçaltının ele ağzı kapatma talimatını verdiği, ama son anda belli etmemek için elin yüzden uzaklaşmaya çalışarak sonuçta çabuk burna dokunma hareketine dönüşmektedir.</a:t>
            </a:r>
          </a:p>
        </p:txBody>
      </p:sp>
      <p:pic>
        <p:nvPicPr>
          <p:cNvPr id="355334" name="Picture 6" descr="tara00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9338" y="2133600"/>
            <a:ext cx="3600450" cy="350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52032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55334"/>
                                        </p:tgtEl>
                                        <p:attrNameLst>
                                          <p:attrName>style.visibility</p:attrName>
                                        </p:attrNameLst>
                                      </p:cBhvr>
                                      <p:to>
                                        <p:strVal val="visible"/>
                                      </p:to>
                                    </p:set>
                                    <p:anim calcmode="lin" valueType="num">
                                      <p:cBhvr additive="base">
                                        <p:cTn id="7" dur="500" fill="hold"/>
                                        <p:tgtEl>
                                          <p:spTgt spid="355334"/>
                                        </p:tgtEl>
                                        <p:attrNameLst>
                                          <p:attrName>ppt_x</p:attrName>
                                        </p:attrNameLst>
                                      </p:cBhvr>
                                      <p:tavLst>
                                        <p:tav tm="0">
                                          <p:val>
                                            <p:strVal val="#ppt_x"/>
                                          </p:val>
                                        </p:tav>
                                        <p:tav tm="100000">
                                          <p:val>
                                            <p:strVal val="#ppt_x"/>
                                          </p:val>
                                        </p:tav>
                                      </p:tavLst>
                                    </p:anim>
                                    <p:anim calcmode="lin" valueType="num">
                                      <p:cBhvr additive="base">
                                        <p:cTn id="8" dur="500" fill="hold"/>
                                        <p:tgtEl>
                                          <p:spTgt spid="35533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55333"/>
                                        </p:tgtEl>
                                        <p:attrNameLst>
                                          <p:attrName>style.visibility</p:attrName>
                                        </p:attrNameLst>
                                      </p:cBhvr>
                                      <p:to>
                                        <p:strVal val="visible"/>
                                      </p:to>
                                    </p:set>
                                    <p:anim calcmode="lin" valueType="num">
                                      <p:cBhvr additive="base">
                                        <p:cTn id="13" dur="500" fill="hold"/>
                                        <p:tgtEl>
                                          <p:spTgt spid="355333"/>
                                        </p:tgtEl>
                                        <p:attrNameLst>
                                          <p:attrName>ppt_x</p:attrName>
                                        </p:attrNameLst>
                                      </p:cBhvr>
                                      <p:tavLst>
                                        <p:tav tm="0">
                                          <p:val>
                                            <p:strVal val="#ppt_x"/>
                                          </p:val>
                                        </p:tav>
                                        <p:tav tm="100000">
                                          <p:val>
                                            <p:strVal val="#ppt_x"/>
                                          </p:val>
                                        </p:tav>
                                      </p:tavLst>
                                    </p:anim>
                                    <p:anim calcmode="lin" valueType="num">
                                      <p:cBhvr additive="base">
                                        <p:cTn id="14" dur="500" fill="hold"/>
                                        <p:tgtEl>
                                          <p:spTgt spid="3553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5333"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6"/>
          <p:cNvSpPr>
            <a:spLocks noGrp="1"/>
          </p:cNvSpPr>
          <p:nvPr>
            <p:ph type="sldNum" sz="quarter" idx="12"/>
          </p:nvPr>
        </p:nvSpPr>
        <p:spPr/>
        <p:txBody>
          <a:bodyPr/>
          <a:lstStyle/>
          <a:p>
            <a:pPr>
              <a:defRPr/>
            </a:pPr>
            <a:fld id="{686C412D-3CC9-4096-BA1D-525847D41E10}" type="slidenum">
              <a:rPr lang="tr-TR" altLang="tr-TR">
                <a:solidFill>
                  <a:srgbClr val="EAEAEA"/>
                </a:solidFill>
              </a:rPr>
              <a:pPr>
                <a:defRPr/>
              </a:pPr>
              <a:t>53</a:t>
            </a:fld>
            <a:endParaRPr lang="tr-TR" altLang="tr-TR">
              <a:solidFill>
                <a:srgbClr val="EAEAEA"/>
              </a:solidFill>
            </a:endParaRPr>
          </a:p>
        </p:txBody>
      </p:sp>
      <p:sp>
        <p:nvSpPr>
          <p:cNvPr id="449538" name="Rectangle 2"/>
          <p:cNvSpPr>
            <a:spLocks noGrp="1" noChangeArrowheads="1"/>
          </p:cNvSpPr>
          <p:nvPr>
            <p:ph type="title"/>
          </p:nvPr>
        </p:nvSpPr>
        <p:spPr/>
        <p:txBody>
          <a:bodyPr/>
          <a:lstStyle/>
          <a:p>
            <a:pPr eaLnBrk="1" hangingPunct="1">
              <a:defRPr/>
            </a:pPr>
            <a:r>
              <a:rPr lang="tr-TR" altLang="tr-TR" smtClean="0"/>
              <a:t>Elin Yüze Teması</a:t>
            </a:r>
            <a:endParaRPr lang="en-US" altLang="tr-TR" smtClean="0"/>
          </a:p>
        </p:txBody>
      </p:sp>
      <p:sp>
        <p:nvSpPr>
          <p:cNvPr id="449539" name="Rectangle 3"/>
          <p:cNvSpPr>
            <a:spLocks noGrp="1" noChangeArrowheads="1"/>
          </p:cNvSpPr>
          <p:nvPr>
            <p:ph sz="half" idx="2"/>
          </p:nvPr>
        </p:nvSpPr>
        <p:spPr>
          <a:xfrm>
            <a:off x="4649788" y="1598613"/>
            <a:ext cx="4032250" cy="4497387"/>
          </a:xfrm>
        </p:spPr>
        <p:txBody>
          <a:bodyPr/>
          <a:lstStyle/>
          <a:p>
            <a:pPr eaLnBrk="1" hangingPunct="1">
              <a:buFont typeface="Wingdings" pitchFamily="2" charset="2"/>
              <a:buNone/>
              <a:defRPr/>
            </a:pPr>
            <a:r>
              <a:rPr lang="tr-TR" altLang="tr-TR" sz="2000" smtClean="0">
                <a:latin typeface="Times New Roman" pitchFamily="18" charset="0"/>
              </a:rPr>
              <a:t>	</a:t>
            </a:r>
            <a:r>
              <a:rPr lang="tr-TR" altLang="tr-TR" sz="2400" smtClean="0"/>
              <a:t>Göz ovuşturma; beynin gördüğü bir aldatma, yalan veya şüpheli durumu dışarıda bırakmak veya yalan söylediği kişinin yüzüne bakmaktan kaçınmak hareketidir.  </a:t>
            </a:r>
          </a:p>
        </p:txBody>
      </p:sp>
      <p:sp>
        <p:nvSpPr>
          <p:cNvPr id="449541" name="Rectangle 5"/>
          <p:cNvSpPr>
            <a:spLocks noChangeArrowheads="1"/>
          </p:cNvSpPr>
          <p:nvPr/>
        </p:nvSpPr>
        <p:spPr bwMode="auto">
          <a:xfrm>
            <a:off x="468313" y="1628775"/>
            <a:ext cx="4032250" cy="4497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tx2"/>
              </a:buClr>
              <a:buSzPct val="115000"/>
              <a:buFont typeface="Wingdings" pitchFamily="2" charset="2"/>
              <a:buChar char="§"/>
              <a:defRPr sz="2800">
                <a:solidFill>
                  <a:schemeClr val="tx1"/>
                </a:solidFill>
                <a:effectLst>
                  <a:outerShdw blurRad="38100" dist="38100" dir="2700000" algn="tl">
                    <a:srgbClr val="000000"/>
                  </a:outerShdw>
                </a:effectLst>
                <a:latin typeface="Arial" pitchFamily="34" charset="0"/>
              </a:defRPr>
            </a:lvl1pPr>
            <a:lvl2pPr marL="742950" indent="-285750">
              <a:spcBef>
                <a:spcPct val="20000"/>
              </a:spcBef>
              <a:buFont typeface="Wingdings" pitchFamily="2" charset="2"/>
              <a:buChar char="§"/>
              <a:defRPr sz="2400">
                <a:solidFill>
                  <a:schemeClr val="tx1"/>
                </a:solidFill>
                <a:effectLst>
                  <a:outerShdw blurRad="38100" dist="38100" dir="2700000" algn="tl">
                    <a:srgbClr val="000000"/>
                  </a:outerShdw>
                </a:effectLst>
                <a:latin typeface="Arial" pitchFamily="34" charset="0"/>
              </a:defRPr>
            </a:lvl2pPr>
            <a:lvl3pPr marL="1143000" indent="-228600">
              <a:spcBef>
                <a:spcPct val="20000"/>
              </a:spcBef>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Arial" pitchFamily="34" charset="0"/>
              </a:defRPr>
            </a:lvl3pPr>
            <a:lvl4pPr marL="1600200" indent="-228600">
              <a:spcBef>
                <a:spcPct val="20000"/>
              </a:spcBef>
              <a:buFont typeface="Wingdings" pitchFamily="2" charset="2"/>
              <a:buChar char="§"/>
              <a:defRPr>
                <a:solidFill>
                  <a:schemeClr val="tx1"/>
                </a:solidFill>
                <a:effectLst>
                  <a:outerShdw blurRad="38100" dist="38100" dir="2700000" algn="tl">
                    <a:srgbClr val="000000"/>
                  </a:outerShdw>
                </a:effectLst>
                <a:latin typeface="Arial" pitchFamily="34" charset="0"/>
              </a:defRPr>
            </a:lvl4pPr>
            <a:lvl5pPr marL="2057400" indent="-228600">
              <a:spcBef>
                <a:spcPct val="20000"/>
              </a:spcBef>
              <a:buClr>
                <a:schemeClr val="tx2"/>
              </a:buClr>
              <a:buSzPct val="115000"/>
              <a:buFont typeface="Wingdings" pitchFamily="2" charset="2"/>
              <a:buChar char="§"/>
              <a:defRPr>
                <a:solidFill>
                  <a:schemeClr val="tx1"/>
                </a:solidFill>
                <a:effectLst>
                  <a:outerShdw blurRad="38100" dist="38100" dir="2700000" algn="tl">
                    <a:srgbClr val="000000"/>
                  </a:outerShdw>
                </a:effectLst>
                <a:latin typeface="Arial" pitchFamily="34" charset="0"/>
              </a:defRPr>
            </a:lvl5pPr>
            <a:lvl6pPr marL="2514600" indent="-228600" fontAlgn="base">
              <a:spcBef>
                <a:spcPct val="20000"/>
              </a:spcBef>
              <a:spcAft>
                <a:spcPct val="0"/>
              </a:spcAft>
              <a:buClr>
                <a:schemeClr val="tx2"/>
              </a:buClr>
              <a:buSzPct val="115000"/>
              <a:buFont typeface="Wingdings" pitchFamily="2" charset="2"/>
              <a:buChar char="§"/>
              <a:defRPr>
                <a:solidFill>
                  <a:schemeClr val="tx1"/>
                </a:solidFill>
                <a:effectLst>
                  <a:outerShdw blurRad="38100" dist="38100" dir="2700000" algn="tl">
                    <a:srgbClr val="000000"/>
                  </a:outerShdw>
                </a:effectLst>
                <a:latin typeface="Arial" pitchFamily="34" charset="0"/>
              </a:defRPr>
            </a:lvl6pPr>
            <a:lvl7pPr marL="2971800" indent="-228600" fontAlgn="base">
              <a:spcBef>
                <a:spcPct val="20000"/>
              </a:spcBef>
              <a:spcAft>
                <a:spcPct val="0"/>
              </a:spcAft>
              <a:buClr>
                <a:schemeClr val="tx2"/>
              </a:buClr>
              <a:buSzPct val="115000"/>
              <a:buFont typeface="Wingdings" pitchFamily="2" charset="2"/>
              <a:buChar char="§"/>
              <a:defRPr>
                <a:solidFill>
                  <a:schemeClr val="tx1"/>
                </a:solidFill>
                <a:effectLst>
                  <a:outerShdw blurRad="38100" dist="38100" dir="2700000" algn="tl">
                    <a:srgbClr val="000000"/>
                  </a:outerShdw>
                </a:effectLst>
                <a:latin typeface="Arial" pitchFamily="34" charset="0"/>
              </a:defRPr>
            </a:lvl7pPr>
            <a:lvl8pPr marL="3429000" indent="-228600" fontAlgn="base">
              <a:spcBef>
                <a:spcPct val="20000"/>
              </a:spcBef>
              <a:spcAft>
                <a:spcPct val="0"/>
              </a:spcAft>
              <a:buClr>
                <a:schemeClr val="tx2"/>
              </a:buClr>
              <a:buSzPct val="115000"/>
              <a:buFont typeface="Wingdings" pitchFamily="2" charset="2"/>
              <a:buChar char="§"/>
              <a:defRPr>
                <a:solidFill>
                  <a:schemeClr val="tx1"/>
                </a:solidFill>
                <a:effectLst>
                  <a:outerShdw blurRad="38100" dist="38100" dir="2700000" algn="tl">
                    <a:srgbClr val="000000"/>
                  </a:outerShdw>
                </a:effectLst>
                <a:latin typeface="Arial" pitchFamily="34" charset="0"/>
              </a:defRPr>
            </a:lvl8pPr>
            <a:lvl9pPr marL="3886200" indent="-228600" fontAlgn="base">
              <a:spcBef>
                <a:spcPct val="20000"/>
              </a:spcBef>
              <a:spcAft>
                <a:spcPct val="0"/>
              </a:spcAft>
              <a:buClr>
                <a:schemeClr val="tx2"/>
              </a:buClr>
              <a:buSzPct val="115000"/>
              <a:buFont typeface="Wingdings" pitchFamily="2" charset="2"/>
              <a:buChar char="§"/>
              <a:defRPr>
                <a:solidFill>
                  <a:schemeClr val="tx1"/>
                </a:solidFill>
                <a:effectLst>
                  <a:outerShdw blurRad="38100" dist="38100" dir="2700000" algn="tl">
                    <a:srgbClr val="000000"/>
                  </a:outerShdw>
                </a:effectLst>
                <a:latin typeface="Arial" pitchFamily="34" charset="0"/>
              </a:defRPr>
            </a:lvl9pPr>
          </a:lstStyle>
          <a:p>
            <a:pPr fontAlgn="base">
              <a:spcAft>
                <a:spcPct val="0"/>
              </a:spcAft>
              <a:buClr>
                <a:srgbClr val="CCECFF"/>
              </a:buClr>
              <a:buFont typeface="Wingdings" pitchFamily="2" charset="2"/>
              <a:buNone/>
              <a:defRPr/>
            </a:pPr>
            <a:endParaRPr lang="tr-TR" altLang="tr-TR" sz="2400" smtClean="0">
              <a:solidFill>
                <a:srgbClr val="EAEAEA"/>
              </a:solidFill>
            </a:endParaRPr>
          </a:p>
        </p:txBody>
      </p:sp>
      <p:pic>
        <p:nvPicPr>
          <p:cNvPr id="449542" name="Picture 6" descr="tara0016"/>
          <p:cNvPicPr>
            <a:picLocks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323850" y="1787525"/>
            <a:ext cx="3887788" cy="37274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1015606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49542"/>
                                        </p:tgtEl>
                                        <p:attrNameLst>
                                          <p:attrName>style.visibility</p:attrName>
                                        </p:attrNameLst>
                                      </p:cBhvr>
                                      <p:to>
                                        <p:strVal val="visible"/>
                                      </p:to>
                                    </p:set>
                                    <p:anim calcmode="lin" valueType="num">
                                      <p:cBhvr additive="base">
                                        <p:cTn id="7" dur="500" fill="hold"/>
                                        <p:tgtEl>
                                          <p:spTgt spid="449542"/>
                                        </p:tgtEl>
                                        <p:attrNameLst>
                                          <p:attrName>ppt_x</p:attrName>
                                        </p:attrNameLst>
                                      </p:cBhvr>
                                      <p:tavLst>
                                        <p:tav tm="0">
                                          <p:val>
                                            <p:strVal val="#ppt_x"/>
                                          </p:val>
                                        </p:tav>
                                        <p:tav tm="100000">
                                          <p:val>
                                            <p:strVal val="#ppt_x"/>
                                          </p:val>
                                        </p:tav>
                                      </p:tavLst>
                                    </p:anim>
                                    <p:anim calcmode="lin" valueType="num">
                                      <p:cBhvr additive="base">
                                        <p:cTn id="8" dur="500" fill="hold"/>
                                        <p:tgtEl>
                                          <p:spTgt spid="44954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49539"/>
                                        </p:tgtEl>
                                        <p:attrNameLst>
                                          <p:attrName>style.visibility</p:attrName>
                                        </p:attrNameLst>
                                      </p:cBhvr>
                                      <p:to>
                                        <p:strVal val="visible"/>
                                      </p:to>
                                    </p:set>
                                    <p:anim calcmode="lin" valueType="num">
                                      <p:cBhvr additive="base">
                                        <p:cTn id="13" dur="500" fill="hold"/>
                                        <p:tgtEl>
                                          <p:spTgt spid="449539"/>
                                        </p:tgtEl>
                                        <p:attrNameLst>
                                          <p:attrName>ppt_x</p:attrName>
                                        </p:attrNameLst>
                                      </p:cBhvr>
                                      <p:tavLst>
                                        <p:tav tm="0">
                                          <p:val>
                                            <p:strVal val="#ppt_x"/>
                                          </p:val>
                                        </p:tav>
                                        <p:tav tm="100000">
                                          <p:val>
                                            <p:strVal val="#ppt_x"/>
                                          </p:val>
                                        </p:tav>
                                      </p:tavLst>
                                    </p:anim>
                                    <p:anim calcmode="lin" valueType="num">
                                      <p:cBhvr additive="base">
                                        <p:cTn id="14" dur="500" fill="hold"/>
                                        <p:tgtEl>
                                          <p:spTgt spid="4495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9539"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6"/>
          <p:cNvSpPr>
            <a:spLocks noGrp="1"/>
          </p:cNvSpPr>
          <p:nvPr>
            <p:ph type="sldNum" sz="quarter" idx="12"/>
          </p:nvPr>
        </p:nvSpPr>
        <p:spPr/>
        <p:txBody>
          <a:bodyPr/>
          <a:lstStyle/>
          <a:p>
            <a:pPr>
              <a:defRPr/>
            </a:pPr>
            <a:fld id="{F782747A-612E-48F2-A988-2F5D93A20A25}" type="slidenum">
              <a:rPr lang="tr-TR" altLang="tr-TR">
                <a:solidFill>
                  <a:srgbClr val="EAEAEA"/>
                </a:solidFill>
              </a:rPr>
              <a:pPr>
                <a:defRPr/>
              </a:pPr>
              <a:t>54</a:t>
            </a:fld>
            <a:endParaRPr lang="tr-TR" altLang="tr-TR">
              <a:solidFill>
                <a:srgbClr val="EAEAEA"/>
              </a:solidFill>
            </a:endParaRPr>
          </a:p>
        </p:txBody>
      </p:sp>
      <p:sp>
        <p:nvSpPr>
          <p:cNvPr id="358402" name="Rectangle 2"/>
          <p:cNvSpPr>
            <a:spLocks noGrp="1" noChangeArrowheads="1"/>
          </p:cNvSpPr>
          <p:nvPr>
            <p:ph type="title"/>
          </p:nvPr>
        </p:nvSpPr>
        <p:spPr/>
        <p:txBody>
          <a:bodyPr/>
          <a:lstStyle/>
          <a:p>
            <a:pPr eaLnBrk="1" hangingPunct="1">
              <a:defRPr/>
            </a:pPr>
            <a:r>
              <a:rPr lang="tr-TR" altLang="tr-TR" smtClean="0"/>
              <a:t>Elin Yüze Teması</a:t>
            </a:r>
            <a:endParaRPr lang="en-US" altLang="tr-TR" smtClean="0"/>
          </a:p>
        </p:txBody>
      </p:sp>
      <p:sp>
        <p:nvSpPr>
          <p:cNvPr id="358403" name="Rectangle 3"/>
          <p:cNvSpPr>
            <a:spLocks noGrp="1" noChangeArrowheads="1"/>
          </p:cNvSpPr>
          <p:nvPr>
            <p:ph sz="half" idx="2"/>
          </p:nvPr>
        </p:nvSpPr>
        <p:spPr>
          <a:xfrm>
            <a:off x="4649788" y="1598613"/>
            <a:ext cx="4032250" cy="4497387"/>
          </a:xfrm>
        </p:spPr>
        <p:txBody>
          <a:bodyPr/>
          <a:lstStyle/>
          <a:p>
            <a:pPr eaLnBrk="1" hangingPunct="1">
              <a:buFont typeface="Wingdings" pitchFamily="2" charset="2"/>
              <a:buNone/>
              <a:defRPr/>
            </a:pPr>
            <a:r>
              <a:rPr lang="tr-TR" altLang="tr-TR" sz="2000" smtClean="0">
                <a:latin typeface="Times New Roman" pitchFamily="18" charset="0"/>
              </a:rPr>
              <a:t>	</a:t>
            </a:r>
            <a:endParaRPr lang="tr-TR" altLang="tr-TR" sz="2400" smtClean="0"/>
          </a:p>
        </p:txBody>
      </p:sp>
      <p:sp>
        <p:nvSpPr>
          <p:cNvPr id="358404" name="Rectangle 4"/>
          <p:cNvSpPr>
            <a:spLocks noGrp="1" noChangeArrowheads="1"/>
          </p:cNvSpPr>
          <p:nvPr>
            <p:ph sz="half" idx="1"/>
          </p:nvPr>
        </p:nvSpPr>
        <p:spPr>
          <a:xfrm>
            <a:off x="455613" y="1598613"/>
            <a:ext cx="4032250" cy="4497387"/>
          </a:xfrm>
        </p:spPr>
        <p:txBody>
          <a:bodyPr/>
          <a:lstStyle/>
          <a:p>
            <a:pPr eaLnBrk="1" hangingPunct="1">
              <a:buFont typeface="Wingdings" pitchFamily="2" charset="2"/>
              <a:buNone/>
              <a:defRPr/>
            </a:pPr>
            <a:r>
              <a:rPr lang="tr-TR" altLang="tr-TR" sz="2400" smtClean="0"/>
              <a:t>	Çene Okşama: Kişinin bir karar vermekte olduğunu gösterir. İnsanlardan bir karar vermeleri isteyip de hareketleri değerlendirme hareketlerinden, karar verme hareketlerine değiştiğinde bunu görmek mümkündür.</a:t>
            </a:r>
          </a:p>
        </p:txBody>
      </p:sp>
    </p:spTree>
    <p:extLst>
      <p:ext uri="{BB962C8B-B14F-4D97-AF65-F5344CB8AC3E}">
        <p14:creationId xmlns:p14="http://schemas.microsoft.com/office/powerpoint/2010/main" val="64742142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6"/>
          <p:cNvSpPr>
            <a:spLocks noGrp="1"/>
          </p:cNvSpPr>
          <p:nvPr>
            <p:ph type="sldNum" sz="quarter" idx="12"/>
          </p:nvPr>
        </p:nvSpPr>
        <p:spPr/>
        <p:txBody>
          <a:bodyPr/>
          <a:lstStyle/>
          <a:p>
            <a:pPr>
              <a:defRPr/>
            </a:pPr>
            <a:fld id="{84A856EF-6F40-433A-BE20-CE5DC9FC1ECC}" type="slidenum">
              <a:rPr lang="tr-TR" altLang="tr-TR">
                <a:solidFill>
                  <a:srgbClr val="EAEAEA"/>
                </a:solidFill>
              </a:rPr>
              <a:pPr>
                <a:defRPr/>
              </a:pPr>
              <a:t>55</a:t>
            </a:fld>
            <a:endParaRPr lang="tr-TR" altLang="tr-TR">
              <a:solidFill>
                <a:srgbClr val="EAEAEA"/>
              </a:solidFill>
            </a:endParaRPr>
          </a:p>
        </p:txBody>
      </p:sp>
      <p:sp>
        <p:nvSpPr>
          <p:cNvPr id="451586" name="Rectangle 2"/>
          <p:cNvSpPr>
            <a:spLocks noGrp="1" noChangeArrowheads="1"/>
          </p:cNvSpPr>
          <p:nvPr>
            <p:ph type="title"/>
          </p:nvPr>
        </p:nvSpPr>
        <p:spPr/>
        <p:txBody>
          <a:bodyPr/>
          <a:lstStyle/>
          <a:p>
            <a:pPr eaLnBrk="1" hangingPunct="1">
              <a:defRPr/>
            </a:pPr>
            <a:r>
              <a:rPr lang="tr-TR" altLang="tr-TR" smtClean="0"/>
              <a:t>Elin Yüze Teması</a:t>
            </a:r>
            <a:endParaRPr lang="en-US" altLang="tr-TR" smtClean="0"/>
          </a:p>
        </p:txBody>
      </p:sp>
      <p:sp>
        <p:nvSpPr>
          <p:cNvPr id="451587" name="Rectangle 3"/>
          <p:cNvSpPr>
            <a:spLocks noGrp="1" noChangeArrowheads="1"/>
          </p:cNvSpPr>
          <p:nvPr>
            <p:ph sz="half" idx="2"/>
          </p:nvPr>
        </p:nvSpPr>
        <p:spPr>
          <a:xfrm>
            <a:off x="4649788" y="1598613"/>
            <a:ext cx="4032250" cy="4497387"/>
          </a:xfrm>
        </p:spPr>
        <p:txBody>
          <a:bodyPr/>
          <a:lstStyle/>
          <a:p>
            <a:pPr eaLnBrk="1" hangingPunct="1">
              <a:buFont typeface="Wingdings" pitchFamily="2" charset="2"/>
              <a:buNone/>
              <a:defRPr/>
            </a:pPr>
            <a:r>
              <a:rPr lang="tr-TR" altLang="tr-TR" sz="2000" smtClean="0">
                <a:latin typeface="Times New Roman" pitchFamily="18" charset="0"/>
              </a:rPr>
              <a:t>	</a:t>
            </a:r>
            <a:r>
              <a:rPr lang="tr-TR" altLang="tr-TR" sz="2400" u="sng" smtClean="0"/>
              <a:t>Yaka Çekiştirme:</a:t>
            </a:r>
            <a:r>
              <a:rPr lang="tr-TR" altLang="tr-TR" sz="2400" smtClean="0"/>
              <a:t> Yalan söylemenin, hassas yüz ve boyun dokularında, hafif bir kaşınma duygusu uyandırdığını ve bunun geçmesi için kaşımak veya ovuşturmak ihtiyacı hissedildiğini söylenmektedir.</a:t>
            </a:r>
          </a:p>
        </p:txBody>
      </p:sp>
      <p:sp>
        <p:nvSpPr>
          <p:cNvPr id="451588" name="Rectangle 4"/>
          <p:cNvSpPr>
            <a:spLocks noGrp="1" noChangeArrowheads="1"/>
          </p:cNvSpPr>
          <p:nvPr>
            <p:ph sz="half" idx="1"/>
          </p:nvPr>
        </p:nvSpPr>
        <p:spPr>
          <a:xfrm>
            <a:off x="455613" y="1598613"/>
            <a:ext cx="4032250" cy="4497387"/>
          </a:xfrm>
        </p:spPr>
        <p:txBody>
          <a:bodyPr/>
          <a:lstStyle/>
          <a:p>
            <a:pPr eaLnBrk="1" hangingPunct="1">
              <a:buFont typeface="Wingdings" pitchFamily="2" charset="2"/>
              <a:buNone/>
              <a:defRPr/>
            </a:pPr>
            <a:r>
              <a:rPr lang="tr-TR" altLang="tr-TR" sz="2400" smtClean="0"/>
              <a:t>	</a:t>
            </a:r>
          </a:p>
        </p:txBody>
      </p:sp>
      <p:pic>
        <p:nvPicPr>
          <p:cNvPr id="451589" name="Picture 5" descr="tara00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1271588"/>
            <a:ext cx="4032250" cy="402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8369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51589"/>
                                        </p:tgtEl>
                                        <p:attrNameLst>
                                          <p:attrName>style.visibility</p:attrName>
                                        </p:attrNameLst>
                                      </p:cBhvr>
                                      <p:to>
                                        <p:strVal val="visible"/>
                                      </p:to>
                                    </p:set>
                                    <p:anim calcmode="lin" valueType="num">
                                      <p:cBhvr additive="base">
                                        <p:cTn id="7" dur="500" fill="hold"/>
                                        <p:tgtEl>
                                          <p:spTgt spid="451589"/>
                                        </p:tgtEl>
                                        <p:attrNameLst>
                                          <p:attrName>ppt_x</p:attrName>
                                        </p:attrNameLst>
                                      </p:cBhvr>
                                      <p:tavLst>
                                        <p:tav tm="0">
                                          <p:val>
                                            <p:strVal val="#ppt_x"/>
                                          </p:val>
                                        </p:tav>
                                        <p:tav tm="100000">
                                          <p:val>
                                            <p:strVal val="#ppt_x"/>
                                          </p:val>
                                        </p:tav>
                                      </p:tavLst>
                                    </p:anim>
                                    <p:anim calcmode="lin" valueType="num">
                                      <p:cBhvr additive="base">
                                        <p:cTn id="8" dur="500" fill="hold"/>
                                        <p:tgtEl>
                                          <p:spTgt spid="451589"/>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451587">
                                            <p:txEl>
                                              <p:pRg st="0" end="0"/>
                                            </p:txEl>
                                          </p:spTgt>
                                        </p:tgtEl>
                                        <p:attrNameLst>
                                          <p:attrName>style.visibility</p:attrName>
                                        </p:attrNameLst>
                                      </p:cBhvr>
                                      <p:to>
                                        <p:strVal val="visible"/>
                                      </p:to>
                                    </p:set>
                                    <p:anim calcmode="lin" valueType="num">
                                      <p:cBhvr additive="base">
                                        <p:cTn id="13" dur="500" fill="hold"/>
                                        <p:tgtEl>
                                          <p:spTgt spid="45158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5158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6"/>
          <p:cNvSpPr>
            <a:spLocks noGrp="1"/>
          </p:cNvSpPr>
          <p:nvPr>
            <p:ph type="sldNum" sz="quarter" idx="12"/>
          </p:nvPr>
        </p:nvSpPr>
        <p:spPr/>
        <p:txBody>
          <a:bodyPr/>
          <a:lstStyle/>
          <a:p>
            <a:pPr>
              <a:defRPr/>
            </a:pPr>
            <a:fld id="{451A42EA-FE82-48DC-A578-69D22CEFBD3E}" type="slidenum">
              <a:rPr lang="tr-TR" altLang="tr-TR">
                <a:solidFill>
                  <a:srgbClr val="EAEAEA"/>
                </a:solidFill>
              </a:rPr>
              <a:pPr>
                <a:defRPr/>
              </a:pPr>
              <a:t>56</a:t>
            </a:fld>
            <a:endParaRPr lang="tr-TR" altLang="tr-TR">
              <a:solidFill>
                <a:srgbClr val="EAEAEA"/>
              </a:solidFill>
            </a:endParaRPr>
          </a:p>
        </p:txBody>
      </p:sp>
      <p:sp>
        <p:nvSpPr>
          <p:cNvPr id="353282" name="Rectangle 2"/>
          <p:cNvSpPr>
            <a:spLocks noGrp="1" noChangeArrowheads="1"/>
          </p:cNvSpPr>
          <p:nvPr>
            <p:ph type="title"/>
          </p:nvPr>
        </p:nvSpPr>
        <p:spPr/>
        <p:txBody>
          <a:bodyPr/>
          <a:lstStyle/>
          <a:p>
            <a:pPr eaLnBrk="1" hangingPunct="1">
              <a:defRPr/>
            </a:pPr>
            <a:r>
              <a:rPr lang="tr-TR" altLang="tr-TR" smtClean="0"/>
              <a:t>Elin Yüze Teması</a:t>
            </a:r>
            <a:endParaRPr lang="en-US" altLang="tr-TR" smtClean="0"/>
          </a:p>
        </p:txBody>
      </p:sp>
      <p:sp>
        <p:nvSpPr>
          <p:cNvPr id="353283" name="Rectangle 3"/>
          <p:cNvSpPr>
            <a:spLocks noGrp="1" noChangeArrowheads="1"/>
          </p:cNvSpPr>
          <p:nvPr>
            <p:ph sz="half" idx="2"/>
          </p:nvPr>
        </p:nvSpPr>
        <p:spPr>
          <a:xfrm>
            <a:off x="4649788" y="1598613"/>
            <a:ext cx="4032250" cy="4497387"/>
          </a:xfrm>
        </p:spPr>
        <p:txBody>
          <a:bodyPr/>
          <a:lstStyle/>
          <a:p>
            <a:pPr eaLnBrk="1" hangingPunct="1">
              <a:buFont typeface="Wingdings" pitchFamily="2" charset="2"/>
              <a:buNone/>
              <a:defRPr/>
            </a:pPr>
            <a:r>
              <a:rPr lang="tr-TR" altLang="tr-TR" sz="2000" smtClean="0">
                <a:latin typeface="Times New Roman" pitchFamily="18" charset="0"/>
              </a:rPr>
              <a:t>	</a:t>
            </a:r>
            <a:r>
              <a:rPr lang="tr-TR" altLang="tr-TR" sz="2400" smtClean="0"/>
              <a:t>Boyun kaşıma; işaret parmağı, kulak memesinin altını ve boynun yan tarafını kaşımaktır. Kaşıma işlemi yaklaşık beş kez yapılır. Bu hareket bir tür şüphe veya emin olmama işareti olup “sana katıldığımdan emin değilim” diyen kişiye özgü bir harekettir.</a:t>
            </a:r>
          </a:p>
          <a:p>
            <a:pPr eaLnBrk="1" hangingPunct="1">
              <a:defRPr/>
            </a:pPr>
            <a:endParaRPr lang="tr-TR" altLang="tr-TR" sz="2400" smtClean="0"/>
          </a:p>
        </p:txBody>
      </p:sp>
      <p:pic>
        <p:nvPicPr>
          <p:cNvPr id="59397" name="Picture 6" descr="kulak"/>
          <p:cNvPicPr>
            <a:picLocks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812800" y="2339975"/>
            <a:ext cx="2593975" cy="3759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88254785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6"/>
          <p:cNvSpPr>
            <a:spLocks noGrp="1"/>
          </p:cNvSpPr>
          <p:nvPr>
            <p:ph type="sldNum" sz="quarter" idx="12"/>
          </p:nvPr>
        </p:nvSpPr>
        <p:spPr/>
        <p:txBody>
          <a:bodyPr/>
          <a:lstStyle/>
          <a:p>
            <a:pPr>
              <a:defRPr/>
            </a:pPr>
            <a:fld id="{EC8979E7-FFAB-4B43-9BB0-32754CD6ADA5}" type="slidenum">
              <a:rPr lang="tr-TR" altLang="tr-TR">
                <a:solidFill>
                  <a:srgbClr val="EAEAEA"/>
                </a:solidFill>
              </a:rPr>
              <a:pPr>
                <a:defRPr/>
              </a:pPr>
              <a:t>57</a:t>
            </a:fld>
            <a:endParaRPr lang="tr-TR" altLang="tr-TR">
              <a:solidFill>
                <a:srgbClr val="EAEAEA"/>
              </a:solidFill>
            </a:endParaRPr>
          </a:p>
        </p:txBody>
      </p:sp>
      <p:sp>
        <p:nvSpPr>
          <p:cNvPr id="349186" name="Rectangle 2"/>
          <p:cNvSpPr>
            <a:spLocks noGrp="1" noChangeArrowheads="1"/>
          </p:cNvSpPr>
          <p:nvPr>
            <p:ph type="title"/>
          </p:nvPr>
        </p:nvSpPr>
        <p:spPr/>
        <p:txBody>
          <a:bodyPr/>
          <a:lstStyle/>
          <a:p>
            <a:pPr eaLnBrk="1" hangingPunct="1">
              <a:defRPr/>
            </a:pPr>
            <a:r>
              <a:rPr lang="tr-TR" altLang="tr-TR" smtClean="0"/>
              <a:t>Elin Yüze Teması</a:t>
            </a:r>
            <a:endParaRPr lang="en-US" altLang="tr-TR" smtClean="0"/>
          </a:p>
        </p:txBody>
      </p:sp>
      <p:sp>
        <p:nvSpPr>
          <p:cNvPr id="349192" name="Rectangle 8"/>
          <p:cNvSpPr>
            <a:spLocks noGrp="1" noChangeArrowheads="1"/>
          </p:cNvSpPr>
          <p:nvPr>
            <p:ph sz="half" idx="2"/>
          </p:nvPr>
        </p:nvSpPr>
        <p:spPr>
          <a:xfrm>
            <a:off x="4649788" y="1598613"/>
            <a:ext cx="4032250" cy="4497387"/>
          </a:xfrm>
        </p:spPr>
        <p:txBody>
          <a:bodyPr/>
          <a:lstStyle/>
          <a:p>
            <a:pPr eaLnBrk="1" hangingPunct="1">
              <a:buFont typeface="Wingdings" pitchFamily="2" charset="2"/>
              <a:buNone/>
              <a:defRPr/>
            </a:pPr>
            <a:r>
              <a:rPr lang="tr-TR" altLang="tr-TR" sz="2000" smtClean="0">
                <a:latin typeface="Times New Roman" pitchFamily="18" charset="0"/>
              </a:rPr>
              <a:t>	</a:t>
            </a:r>
            <a:r>
              <a:rPr lang="tr-TR" altLang="tr-TR" smtClean="0">
                <a:latin typeface="Times New Roman" pitchFamily="18" charset="0"/>
              </a:rPr>
              <a:t>Dinleyici başını desteklemek için elini kullanmaya başladığında bu can sıkıntısının başladığı ve eliyle başını destekleme nedeninin aslında uyuyakalmamak için olduğuna dair bir işarettir.</a:t>
            </a:r>
          </a:p>
          <a:p>
            <a:pPr eaLnBrk="1" hangingPunct="1">
              <a:defRPr/>
            </a:pPr>
            <a:endParaRPr lang="tr-TR" altLang="tr-TR" smtClean="0">
              <a:latin typeface="Times New Roman" pitchFamily="18" charset="0"/>
            </a:endParaRPr>
          </a:p>
        </p:txBody>
      </p:sp>
      <p:pic>
        <p:nvPicPr>
          <p:cNvPr id="60421" name="Picture 9" descr="beden42"/>
          <p:cNvPicPr>
            <a:picLocks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335088" y="2351088"/>
            <a:ext cx="2270125" cy="29924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49609586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5"/>
          <p:cNvSpPr>
            <a:spLocks noGrp="1"/>
          </p:cNvSpPr>
          <p:nvPr>
            <p:ph type="sldNum" sz="quarter" idx="12"/>
          </p:nvPr>
        </p:nvSpPr>
        <p:spPr/>
        <p:txBody>
          <a:bodyPr/>
          <a:lstStyle/>
          <a:p>
            <a:pPr>
              <a:defRPr/>
            </a:pPr>
            <a:fld id="{863AB0CF-3D54-421A-AC25-90BAF986ACB8}" type="slidenum">
              <a:rPr lang="tr-TR" altLang="tr-TR">
                <a:solidFill>
                  <a:srgbClr val="EAEAEA"/>
                </a:solidFill>
              </a:rPr>
              <a:pPr>
                <a:defRPr/>
              </a:pPr>
              <a:t>58</a:t>
            </a:fld>
            <a:endParaRPr lang="tr-TR" altLang="tr-TR">
              <a:solidFill>
                <a:srgbClr val="EAEAEA"/>
              </a:solidFill>
            </a:endParaRPr>
          </a:p>
        </p:txBody>
      </p:sp>
      <p:sp>
        <p:nvSpPr>
          <p:cNvPr id="27650" name="Rectangle 2"/>
          <p:cNvSpPr>
            <a:spLocks noGrp="1" noChangeArrowheads="1"/>
          </p:cNvSpPr>
          <p:nvPr>
            <p:ph type="title"/>
          </p:nvPr>
        </p:nvSpPr>
        <p:spPr/>
        <p:txBody>
          <a:bodyPr/>
          <a:lstStyle/>
          <a:p>
            <a:pPr eaLnBrk="1" hangingPunct="1">
              <a:defRPr/>
            </a:pPr>
            <a:r>
              <a:rPr lang="tr-TR" altLang="tr-TR" smtClean="0"/>
              <a:t>Göz Teması</a:t>
            </a:r>
            <a:endParaRPr lang="en-US" altLang="tr-TR" smtClean="0"/>
          </a:p>
        </p:txBody>
      </p:sp>
      <p:sp>
        <p:nvSpPr>
          <p:cNvPr id="27656" name="Rectangle 8"/>
          <p:cNvSpPr>
            <a:spLocks noGrp="1" noChangeArrowheads="1"/>
          </p:cNvSpPr>
          <p:nvPr>
            <p:ph type="body" idx="1"/>
          </p:nvPr>
        </p:nvSpPr>
        <p:spPr/>
        <p:txBody>
          <a:bodyPr/>
          <a:lstStyle/>
          <a:p>
            <a:pPr algn="just" eaLnBrk="1" hangingPunct="1">
              <a:lnSpc>
                <a:spcPct val="90000"/>
              </a:lnSpc>
              <a:defRPr/>
            </a:pPr>
            <a:r>
              <a:rPr lang="tr-TR" altLang="tr-TR" sz="2800" smtClean="0"/>
              <a:t>Başka birisiyle bir ilişki kurmak için toplam zamanın yüzde 60-70’inde onunla göz göze gelmemiz gerekir.</a:t>
            </a:r>
          </a:p>
          <a:p>
            <a:pPr algn="just" eaLnBrk="1" hangingPunct="1">
              <a:lnSpc>
                <a:spcPct val="90000"/>
              </a:lnSpc>
              <a:defRPr/>
            </a:pPr>
            <a:r>
              <a:rPr lang="tr-TR" altLang="tr-TR" sz="2800" smtClean="0"/>
              <a:t>Birisi dürüst değilse veya bir şeyler gizliyorsa bakışları bizimkilerle toplam üçte birinden daha az oranda karşılaşacaktır.</a:t>
            </a:r>
          </a:p>
          <a:p>
            <a:pPr algn="just" eaLnBrk="1" hangingPunct="1">
              <a:lnSpc>
                <a:spcPct val="90000"/>
              </a:lnSpc>
              <a:defRPr/>
            </a:pPr>
            <a:r>
              <a:rPr lang="tr-TR" altLang="tr-TR" sz="2800" smtClean="0"/>
              <a:t>Gözler yalan söylemez. </a:t>
            </a:r>
          </a:p>
        </p:txBody>
      </p:sp>
    </p:spTree>
    <p:extLst>
      <p:ext uri="{BB962C8B-B14F-4D97-AF65-F5344CB8AC3E}">
        <p14:creationId xmlns:p14="http://schemas.microsoft.com/office/powerpoint/2010/main" val="185231047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5"/>
          <p:cNvSpPr>
            <a:spLocks noGrp="1"/>
          </p:cNvSpPr>
          <p:nvPr>
            <p:ph type="sldNum" sz="quarter" idx="12"/>
          </p:nvPr>
        </p:nvSpPr>
        <p:spPr/>
        <p:txBody>
          <a:bodyPr/>
          <a:lstStyle/>
          <a:p>
            <a:pPr>
              <a:defRPr/>
            </a:pPr>
            <a:fld id="{B24DBCAD-AD7C-4DFD-99D1-FAC23B0401CD}" type="slidenum">
              <a:rPr lang="tr-TR" altLang="tr-TR">
                <a:solidFill>
                  <a:srgbClr val="EAEAEA"/>
                </a:solidFill>
              </a:rPr>
              <a:pPr>
                <a:defRPr/>
              </a:pPr>
              <a:t>59</a:t>
            </a:fld>
            <a:endParaRPr lang="tr-TR" altLang="tr-TR">
              <a:solidFill>
                <a:srgbClr val="EAEAEA"/>
              </a:solidFill>
            </a:endParaRPr>
          </a:p>
        </p:txBody>
      </p:sp>
      <p:sp>
        <p:nvSpPr>
          <p:cNvPr id="140290" name="Rectangle 2"/>
          <p:cNvSpPr>
            <a:spLocks noGrp="1" noChangeArrowheads="1"/>
          </p:cNvSpPr>
          <p:nvPr>
            <p:ph type="title"/>
          </p:nvPr>
        </p:nvSpPr>
        <p:spPr/>
        <p:txBody>
          <a:bodyPr/>
          <a:lstStyle/>
          <a:p>
            <a:pPr eaLnBrk="1" hangingPunct="1">
              <a:defRPr/>
            </a:pPr>
            <a:r>
              <a:rPr lang="tr-TR" altLang="tr-TR" smtClean="0"/>
              <a:t>Göz Teması</a:t>
            </a:r>
            <a:endParaRPr lang="en-US" altLang="tr-TR" smtClean="0"/>
          </a:p>
        </p:txBody>
      </p:sp>
      <p:sp>
        <p:nvSpPr>
          <p:cNvPr id="140291" name="Rectangle 3"/>
          <p:cNvSpPr>
            <a:spLocks noGrp="1" noChangeArrowheads="1"/>
          </p:cNvSpPr>
          <p:nvPr>
            <p:ph type="body" idx="1"/>
          </p:nvPr>
        </p:nvSpPr>
        <p:spPr/>
        <p:txBody>
          <a:bodyPr/>
          <a:lstStyle/>
          <a:p>
            <a:pPr algn="just" eaLnBrk="1" hangingPunct="1">
              <a:defRPr/>
            </a:pPr>
            <a:r>
              <a:rPr lang="tr-TR" altLang="tr-TR" smtClean="0"/>
              <a:t>Daha uzun süreyle karşılaşıyorsa, bunun anlamı şunlardan biridir; birincisi sizi çok ilginç veya çekici buluyordur; ikincisi de size karşı saldırgan bir tavrı vardır.</a:t>
            </a:r>
          </a:p>
          <a:p>
            <a:pPr algn="just" eaLnBrk="1" hangingPunct="1">
              <a:defRPr/>
            </a:pPr>
            <a:r>
              <a:rPr lang="tr-TR" altLang="tr-TR" smtClean="0"/>
              <a:t>Buna ek olarak gözbebekleri de büzüşüyorsa sözel olmayan bir meydan okumada bulunuyor olabilir. </a:t>
            </a:r>
          </a:p>
        </p:txBody>
      </p:sp>
    </p:spTree>
    <p:extLst>
      <p:ext uri="{BB962C8B-B14F-4D97-AF65-F5344CB8AC3E}">
        <p14:creationId xmlns:p14="http://schemas.microsoft.com/office/powerpoint/2010/main" val="351959624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7"/>
          <p:cNvSpPr>
            <a:spLocks noGrp="1"/>
          </p:cNvSpPr>
          <p:nvPr>
            <p:ph type="sldNum" sz="quarter" idx="12"/>
          </p:nvPr>
        </p:nvSpPr>
        <p:spPr/>
        <p:txBody>
          <a:bodyPr/>
          <a:lstStyle/>
          <a:p>
            <a:pPr>
              <a:defRPr/>
            </a:pPr>
            <a:fld id="{A01E33E4-C8B9-4A17-9788-28E282B58A6E}" type="slidenum">
              <a:rPr lang="tr-TR" altLang="tr-TR">
                <a:solidFill>
                  <a:srgbClr val="EAEAEA"/>
                </a:solidFill>
              </a:rPr>
              <a:pPr>
                <a:defRPr/>
              </a:pPr>
              <a:t>60</a:t>
            </a:fld>
            <a:endParaRPr lang="tr-TR" altLang="tr-TR">
              <a:solidFill>
                <a:srgbClr val="EAEAEA"/>
              </a:solidFill>
            </a:endParaRPr>
          </a:p>
        </p:txBody>
      </p:sp>
      <p:sp>
        <p:nvSpPr>
          <p:cNvPr id="138242" name="Rectangle 2"/>
          <p:cNvSpPr>
            <a:spLocks noGrp="1" noChangeArrowheads="1"/>
          </p:cNvSpPr>
          <p:nvPr>
            <p:ph type="title"/>
          </p:nvPr>
        </p:nvSpPr>
        <p:spPr/>
        <p:txBody>
          <a:bodyPr/>
          <a:lstStyle/>
          <a:p>
            <a:pPr eaLnBrk="1" hangingPunct="1">
              <a:defRPr/>
            </a:pPr>
            <a:r>
              <a:rPr lang="tr-TR" altLang="tr-TR" smtClean="0"/>
              <a:t>Göz Teması</a:t>
            </a:r>
            <a:endParaRPr lang="en-US" altLang="tr-TR" smtClean="0"/>
          </a:p>
        </p:txBody>
      </p:sp>
      <p:pic>
        <p:nvPicPr>
          <p:cNvPr id="63492" name="Picture 5" descr="46"/>
          <p:cNvPicPr>
            <a:picLocks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1598613" y="1670050"/>
            <a:ext cx="5008562" cy="41783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3493" name="Rectangle 8"/>
          <p:cNvSpPr>
            <a:spLocks noChangeArrowheads="1"/>
          </p:cNvSpPr>
          <p:nvPr/>
        </p:nvSpPr>
        <p:spPr bwMode="auto">
          <a:xfrm>
            <a:off x="1476375" y="6021388"/>
            <a:ext cx="59642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fontAlgn="base">
              <a:spcBef>
                <a:spcPct val="50000"/>
              </a:spcBef>
              <a:spcAft>
                <a:spcPct val="0"/>
              </a:spcAft>
            </a:pPr>
            <a:r>
              <a:rPr lang="tr-TR" altLang="tr-TR" sz="1400" b="1" smtClean="0">
                <a:solidFill>
                  <a:srgbClr val="000000"/>
                </a:solidFill>
              </a:rPr>
              <a:t>KARŞISINDAKİNİ AŞAĞILAYAN BİR BAKIŞ TÜRÜ MÜFETTİŞ BAKIŞI</a:t>
            </a:r>
          </a:p>
        </p:txBody>
      </p:sp>
      <p:sp>
        <p:nvSpPr>
          <p:cNvPr id="138249" name="Rectangle 9"/>
          <p:cNvSpPr>
            <a:spLocks noGrp="1" noChangeArrowheads="1"/>
          </p:cNvSpPr>
          <p:nvPr>
            <p:ph sz="quarter" idx="2"/>
          </p:nvPr>
        </p:nvSpPr>
        <p:spPr>
          <a:xfrm>
            <a:off x="2754313" y="1928813"/>
            <a:ext cx="4032250" cy="2157412"/>
          </a:xfrm>
        </p:spPr>
        <p:txBody>
          <a:bodyPr/>
          <a:lstStyle/>
          <a:p>
            <a:pPr eaLnBrk="1" hangingPunct="1">
              <a:defRPr/>
            </a:pPr>
            <a:endParaRPr lang="tr-TR" altLang="tr-TR" sz="2400" smtClean="0"/>
          </a:p>
        </p:txBody>
      </p:sp>
    </p:spTree>
    <p:extLst>
      <p:ext uri="{BB962C8B-B14F-4D97-AF65-F5344CB8AC3E}">
        <p14:creationId xmlns:p14="http://schemas.microsoft.com/office/powerpoint/2010/main" val="428045416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5"/>
          <p:cNvSpPr>
            <a:spLocks noGrp="1"/>
          </p:cNvSpPr>
          <p:nvPr>
            <p:ph type="sldNum" sz="quarter" idx="12"/>
          </p:nvPr>
        </p:nvSpPr>
        <p:spPr/>
        <p:txBody>
          <a:bodyPr/>
          <a:lstStyle/>
          <a:p>
            <a:pPr>
              <a:defRPr/>
            </a:pPr>
            <a:fld id="{D35703B4-FF24-4A5B-9691-9D728DBF92AD}" type="slidenum">
              <a:rPr lang="tr-TR" altLang="tr-TR">
                <a:solidFill>
                  <a:srgbClr val="EAEAEA"/>
                </a:solidFill>
              </a:rPr>
              <a:pPr>
                <a:defRPr/>
              </a:pPr>
              <a:t>61</a:t>
            </a:fld>
            <a:endParaRPr lang="tr-TR" altLang="tr-TR">
              <a:solidFill>
                <a:srgbClr val="EAEAEA"/>
              </a:solidFill>
            </a:endParaRPr>
          </a:p>
        </p:txBody>
      </p:sp>
      <p:sp>
        <p:nvSpPr>
          <p:cNvPr id="147458" name="Rectangle 2"/>
          <p:cNvSpPr>
            <a:spLocks noGrp="1" noChangeArrowheads="1"/>
          </p:cNvSpPr>
          <p:nvPr>
            <p:ph type="title"/>
          </p:nvPr>
        </p:nvSpPr>
        <p:spPr/>
        <p:txBody>
          <a:bodyPr/>
          <a:lstStyle/>
          <a:p>
            <a:pPr eaLnBrk="1" hangingPunct="1">
              <a:defRPr/>
            </a:pPr>
            <a:r>
              <a:rPr lang="tr-TR" altLang="tr-TR" smtClean="0"/>
              <a:t>Göz Teması</a:t>
            </a:r>
            <a:endParaRPr lang="en-US" altLang="tr-TR" smtClean="0"/>
          </a:p>
        </p:txBody>
      </p:sp>
      <p:pic>
        <p:nvPicPr>
          <p:cNvPr id="64516" name="Picture 4" descr="44"/>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138363" y="1928813"/>
            <a:ext cx="5543550" cy="37449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4517" name="Rectangle 6"/>
          <p:cNvSpPr>
            <a:spLocks noChangeArrowheads="1"/>
          </p:cNvSpPr>
          <p:nvPr/>
        </p:nvSpPr>
        <p:spPr bwMode="auto">
          <a:xfrm>
            <a:off x="1258888" y="5949950"/>
            <a:ext cx="69405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tr-TR" altLang="tr-TR" b="1" smtClean="0">
                <a:solidFill>
                  <a:srgbClr val="000000"/>
                </a:solidFill>
              </a:rPr>
              <a:t>DEMİRELİN ÇOK KULLANDIGI BAKIŞ KAÇIRMA GÖRÜNTÜSÜ</a:t>
            </a:r>
          </a:p>
        </p:txBody>
      </p:sp>
    </p:spTree>
    <p:extLst>
      <p:ext uri="{BB962C8B-B14F-4D97-AF65-F5344CB8AC3E}">
        <p14:creationId xmlns:p14="http://schemas.microsoft.com/office/powerpoint/2010/main" val="315109068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ayt Numarası Yer Tutucusu 6"/>
          <p:cNvSpPr>
            <a:spLocks noGrp="1"/>
          </p:cNvSpPr>
          <p:nvPr>
            <p:ph type="sldNum" sz="quarter" idx="12"/>
          </p:nvPr>
        </p:nvSpPr>
        <p:spPr/>
        <p:txBody>
          <a:bodyPr/>
          <a:lstStyle/>
          <a:p>
            <a:pPr>
              <a:defRPr/>
            </a:pPr>
            <a:fld id="{276AE79E-6FE9-465B-A9FC-177271A2D8FC}" type="slidenum">
              <a:rPr lang="tr-TR" altLang="tr-TR">
                <a:solidFill>
                  <a:srgbClr val="EAEAEA"/>
                </a:solidFill>
              </a:rPr>
              <a:pPr>
                <a:defRPr/>
              </a:pPr>
              <a:t>62</a:t>
            </a:fld>
            <a:endParaRPr lang="tr-TR" altLang="tr-TR">
              <a:solidFill>
                <a:srgbClr val="EAEAEA"/>
              </a:solidFill>
            </a:endParaRPr>
          </a:p>
        </p:txBody>
      </p:sp>
      <p:sp>
        <p:nvSpPr>
          <p:cNvPr id="149506" name="Rectangle 2"/>
          <p:cNvSpPr>
            <a:spLocks noGrp="1" noChangeArrowheads="1"/>
          </p:cNvSpPr>
          <p:nvPr>
            <p:ph type="title"/>
          </p:nvPr>
        </p:nvSpPr>
        <p:spPr/>
        <p:txBody>
          <a:bodyPr/>
          <a:lstStyle/>
          <a:p>
            <a:pPr eaLnBrk="1" hangingPunct="1">
              <a:defRPr/>
            </a:pPr>
            <a:r>
              <a:rPr lang="tr-TR" altLang="tr-TR" smtClean="0"/>
              <a:t>Göz Teması</a:t>
            </a:r>
            <a:endParaRPr lang="en-US" altLang="tr-TR" smtClean="0"/>
          </a:p>
        </p:txBody>
      </p:sp>
      <p:pic>
        <p:nvPicPr>
          <p:cNvPr id="65540" name="Picture 5" descr="45"/>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724525" y="2349500"/>
            <a:ext cx="3419475" cy="2895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5541" name="Rectangle 8"/>
          <p:cNvSpPr>
            <a:spLocks noChangeArrowheads="1"/>
          </p:cNvSpPr>
          <p:nvPr/>
        </p:nvSpPr>
        <p:spPr bwMode="auto">
          <a:xfrm>
            <a:off x="6588125" y="5373688"/>
            <a:ext cx="14668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tr-TR" altLang="tr-TR" b="1" smtClean="0">
                <a:solidFill>
                  <a:srgbClr val="000000"/>
                </a:solidFill>
              </a:rPr>
              <a:t>İLGİ BAKIŞI</a:t>
            </a:r>
          </a:p>
        </p:txBody>
      </p:sp>
      <p:pic>
        <p:nvPicPr>
          <p:cNvPr id="65542" name="Picture 9" descr="47"/>
          <p:cNvPicPr>
            <a:picLocks noChangeAspect="1" noChangeArrowheads="1"/>
          </p:cNvPicPr>
          <p:nvPr>
            <p:ph sz="half" idx="1"/>
          </p:nvPr>
        </p:nvPicPr>
        <p:blipFill>
          <a:blip r:embed="rId4">
            <a:extLst>
              <a:ext uri="{28A0092B-C50C-407E-A947-70E740481C1C}">
                <a14:useLocalDpi xmlns:a14="http://schemas.microsoft.com/office/drawing/2010/main" val="0"/>
              </a:ext>
            </a:extLst>
          </a:blip>
          <a:srcRect/>
          <a:stretch>
            <a:fillRect/>
          </a:stretch>
        </p:blipFill>
        <p:spPr>
          <a:xfrm>
            <a:off x="1257300" y="2055813"/>
            <a:ext cx="3814763" cy="3200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5543" name="Rectangle 10"/>
          <p:cNvSpPr>
            <a:spLocks noChangeArrowheads="1"/>
          </p:cNvSpPr>
          <p:nvPr/>
        </p:nvSpPr>
        <p:spPr bwMode="auto">
          <a:xfrm>
            <a:off x="971550" y="5392738"/>
            <a:ext cx="5184775" cy="1465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tr-TR" altLang="tr-TR" b="1" smtClean="0">
                <a:solidFill>
                  <a:srgbClr val="000000"/>
                </a:solidFill>
              </a:rPr>
              <a:t>HULUSİ KENTMEN BAKIŞI</a:t>
            </a:r>
          </a:p>
          <a:p>
            <a:pPr eaLnBrk="1" fontAlgn="base" hangingPunct="1">
              <a:spcBef>
                <a:spcPct val="0"/>
              </a:spcBef>
              <a:spcAft>
                <a:spcPct val="0"/>
              </a:spcAft>
            </a:pPr>
            <a:r>
              <a:rPr lang="tr-TR" altLang="tr-TR" b="1" smtClean="0">
                <a:solidFill>
                  <a:srgbClr val="000000"/>
                </a:solidFill>
              </a:rPr>
              <a:t>GÖZLÜKLERİN ÜZERİNDEN YAPILAN BAKIŞ BURADA BAŞ HAFİFCE ÖNE EGİLİR, KARŞISINDAKİNE TEHDİT DUYGUSU OLUŞTURULUR.</a:t>
            </a:r>
          </a:p>
        </p:txBody>
      </p:sp>
    </p:spTree>
    <p:extLst>
      <p:ext uri="{BB962C8B-B14F-4D97-AF65-F5344CB8AC3E}">
        <p14:creationId xmlns:p14="http://schemas.microsoft.com/office/powerpoint/2010/main" val="126242510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pPr>
              <a:defRPr/>
            </a:pPr>
            <a:fld id="{8FF94462-DBE2-4BBE-A627-0BB498720FEA}" type="slidenum">
              <a:rPr lang="tr-TR" altLang="tr-TR">
                <a:solidFill>
                  <a:srgbClr val="EAEAEA"/>
                </a:solidFill>
              </a:rPr>
              <a:pPr>
                <a:defRPr/>
              </a:pPr>
              <a:t>63</a:t>
            </a:fld>
            <a:endParaRPr lang="tr-TR" altLang="tr-TR">
              <a:solidFill>
                <a:srgbClr val="EAEAEA"/>
              </a:solidFill>
            </a:endParaRPr>
          </a:p>
        </p:txBody>
      </p:sp>
      <p:pic>
        <p:nvPicPr>
          <p:cNvPr id="66563" name="Picture 2" descr="4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0"/>
            <a:ext cx="3921125"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4" name="Comment 3"/>
          <p:cNvSpPr>
            <a:spLocks noChangeArrowheads="1"/>
          </p:cNvSpPr>
          <p:nvPr/>
        </p:nvSpPr>
        <p:spPr bwMode="auto">
          <a:xfrm>
            <a:off x="228600" y="4343400"/>
            <a:ext cx="8686800" cy="1812925"/>
          </a:xfrm>
          <a:prstGeom prst="rect">
            <a:avLst/>
          </a:prstGeom>
          <a:solidFill>
            <a:srgbClr val="FCFDC6"/>
          </a:solidFill>
          <a:ln w="9525">
            <a:solidFill>
              <a:schemeClr val="tx1"/>
            </a:solidFill>
            <a:miter lim="800000"/>
            <a:headEnd/>
            <a:tailEnd/>
          </a:ln>
          <a:effectLst>
            <a:outerShdw dist="107763" dir="2700000" algn="ctr" rotWithShape="0">
              <a:schemeClr val="bg2"/>
            </a:outerShdw>
          </a:effectLst>
          <a:extLst>
            <a:ext uri="{53640926-AAD7-44D8-BBD7-CCE9431645EC}">
              <a14:shadowObscured xmlns:a14="http://schemas.microsoft.com/office/drawing/2010/main" val="1"/>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fontAlgn="base">
              <a:spcBef>
                <a:spcPct val="50000"/>
              </a:spcBef>
              <a:spcAft>
                <a:spcPct val="0"/>
              </a:spcAft>
            </a:pPr>
            <a:r>
              <a:rPr lang="tr-TR" altLang="tr-TR" sz="1600" b="1" i="1" u="sng" smtClean="0">
                <a:solidFill>
                  <a:srgbClr val="000000"/>
                </a:solidFill>
              </a:rPr>
              <a:t>RESMİYET BAKIŞI</a:t>
            </a:r>
            <a:r>
              <a:rPr lang="tr-TR" altLang="tr-TR" sz="1600" b="1" smtClean="0">
                <a:solidFill>
                  <a:srgbClr val="000000"/>
                </a:solidFill>
              </a:rPr>
              <a:t>: EĞER KARŞINIZDAKİ KİŞİNİN GÖZLERLE ALIN ARASINDAKİ BÖLGESİNE BAKARSANIZ SİZİNLE SAMİMİ OLMAMASI GEREKTİĞİNİ HİSSEDER. ODANIZA GELEN SATICIYA BAKMANIZ GEREKEN BÖLGE BURASIDIR. PERSONELİN YAPISINA GÖRE DE BAKIŞ TÜRÜNÜZÜ BELİRLEMELİSİNİZ, ÇABUK SAMİMİ OLAN BİR ÇALIŞANINIZA BAKMANIZ GEREKEN BÖLGE BURASIDIR. AMA KENDİSİNİ ZATEN RAHAT İFADE EDEMEYEN, İLETİŞİM EKSİKLİĞİ BULUNAN BİR ÇALIŞANINIZA RESMİ BAKIŞ KULLANIRSANIZ ONU BÜSBÜTÜN KAPATIRSINIZ.</a:t>
            </a:r>
            <a:endParaRPr lang="tr-TR" altLang="tr-TR" sz="1600" u="sng" smtClean="0">
              <a:solidFill>
                <a:srgbClr val="000000"/>
              </a:solidFill>
            </a:endParaRPr>
          </a:p>
        </p:txBody>
      </p:sp>
    </p:spTree>
    <p:extLst>
      <p:ext uri="{BB962C8B-B14F-4D97-AF65-F5344CB8AC3E}">
        <p14:creationId xmlns:p14="http://schemas.microsoft.com/office/powerpoint/2010/main" val="11758199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pPr>
              <a:defRPr/>
            </a:pPr>
            <a:fld id="{F4774D4E-CF15-47DD-8094-E04EA9C70AF6}" type="slidenum">
              <a:rPr lang="tr-TR" altLang="tr-TR">
                <a:solidFill>
                  <a:srgbClr val="EAEAEA"/>
                </a:solidFill>
              </a:rPr>
              <a:pPr>
                <a:defRPr/>
              </a:pPr>
              <a:t>64</a:t>
            </a:fld>
            <a:endParaRPr lang="tr-TR" altLang="tr-TR">
              <a:solidFill>
                <a:srgbClr val="EAEAEA"/>
              </a:solidFill>
            </a:endParaRPr>
          </a:p>
        </p:txBody>
      </p:sp>
      <p:pic>
        <p:nvPicPr>
          <p:cNvPr id="67587" name="Picture 2" descr="4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0"/>
            <a:ext cx="5410200" cy="533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8" name="Comment 3"/>
          <p:cNvSpPr>
            <a:spLocks noChangeArrowheads="1"/>
          </p:cNvSpPr>
          <p:nvPr/>
        </p:nvSpPr>
        <p:spPr bwMode="auto">
          <a:xfrm>
            <a:off x="914400" y="5334000"/>
            <a:ext cx="7070725" cy="1935163"/>
          </a:xfrm>
          <a:prstGeom prst="rect">
            <a:avLst/>
          </a:prstGeom>
          <a:solidFill>
            <a:srgbClr val="FCFDC6"/>
          </a:solidFill>
          <a:ln w="9525">
            <a:solidFill>
              <a:schemeClr val="tx1"/>
            </a:solidFill>
            <a:miter lim="800000"/>
            <a:headEnd/>
            <a:tailEnd/>
          </a:ln>
          <a:effectLst>
            <a:outerShdw dist="107763" dir="2700000" algn="ctr" rotWithShape="0">
              <a:schemeClr val="bg2"/>
            </a:outerShdw>
          </a:effectLst>
          <a:extLst>
            <a:ext uri="{53640926-AAD7-44D8-BBD7-CCE9431645EC}">
              <a14:shadowObscured xmlns:a14="http://schemas.microsoft.com/office/drawing/2010/main" val="1"/>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fontAlgn="base">
              <a:spcBef>
                <a:spcPct val="50000"/>
              </a:spcBef>
              <a:spcAft>
                <a:spcPct val="0"/>
              </a:spcAft>
            </a:pPr>
            <a:r>
              <a:rPr lang="tr-TR" altLang="tr-TR" sz="1600" b="1" i="1" u="sng" smtClean="0">
                <a:solidFill>
                  <a:srgbClr val="000000"/>
                </a:solidFill>
              </a:rPr>
              <a:t>İLETİŞİM BAKIŞI</a:t>
            </a:r>
            <a:r>
              <a:rPr lang="tr-TR" altLang="tr-TR" sz="1600" b="1" smtClean="0">
                <a:solidFill>
                  <a:srgbClr val="000000"/>
                </a:solidFill>
              </a:rPr>
              <a:t>: EĞER GÖRÜŞTÜĞÜNÜZ KİŞİNİN GÖZLER VE DUDAKLAR ARASINDA KALAN BÖLGESİNE BAKARSANIZ KARŞINIZDAKİNİN YÜZÜ ÜSTTEKİ İNSANIN İFADESİNİ ALACAKTIR. BU İLETİŞİME AÇIK VE DUYGUSAL OLARAK RAHATLATICI OLAN BAKIŞ TÜRÜDÜR.MESAFE KOYMAK İSTEMİYORSANIZ BU BAKIŞI KULLANABİLİRSİNİZ.</a:t>
            </a:r>
            <a:endParaRPr lang="tr-TR" altLang="tr-TR" sz="1600" u="sng" smtClean="0">
              <a:solidFill>
                <a:srgbClr val="000000"/>
              </a:solidFill>
            </a:endParaRPr>
          </a:p>
          <a:p>
            <a:pPr fontAlgn="base">
              <a:spcBef>
                <a:spcPct val="50000"/>
              </a:spcBef>
              <a:spcAft>
                <a:spcPct val="0"/>
              </a:spcAft>
            </a:pPr>
            <a:endParaRPr lang="tr-TR" altLang="tr-TR" sz="1600" u="sng" smtClean="0">
              <a:solidFill>
                <a:srgbClr val="000000"/>
              </a:solidFill>
            </a:endParaRPr>
          </a:p>
        </p:txBody>
      </p:sp>
    </p:spTree>
    <p:extLst>
      <p:ext uri="{BB962C8B-B14F-4D97-AF65-F5344CB8AC3E}">
        <p14:creationId xmlns:p14="http://schemas.microsoft.com/office/powerpoint/2010/main" val="59833960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pPr>
              <a:defRPr/>
            </a:pPr>
            <a:fld id="{C98D1646-0353-4E0D-80D9-DA1A71A55F66}" type="slidenum">
              <a:rPr lang="tr-TR" altLang="tr-TR">
                <a:solidFill>
                  <a:srgbClr val="EAEAEA"/>
                </a:solidFill>
              </a:rPr>
              <a:pPr>
                <a:defRPr/>
              </a:pPr>
              <a:t>65</a:t>
            </a:fld>
            <a:endParaRPr lang="tr-TR" altLang="tr-TR">
              <a:solidFill>
                <a:srgbClr val="EAEAEA"/>
              </a:solidFill>
            </a:endParaRPr>
          </a:p>
        </p:txBody>
      </p:sp>
      <p:pic>
        <p:nvPicPr>
          <p:cNvPr id="68611" name="Picture 2" descr="5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0"/>
            <a:ext cx="5715000" cy="480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2" name="Comment 3"/>
          <p:cNvSpPr>
            <a:spLocks noChangeArrowheads="1"/>
          </p:cNvSpPr>
          <p:nvPr/>
        </p:nvSpPr>
        <p:spPr bwMode="auto">
          <a:xfrm>
            <a:off x="1066800" y="4876800"/>
            <a:ext cx="6934200" cy="1446213"/>
          </a:xfrm>
          <a:prstGeom prst="rect">
            <a:avLst/>
          </a:prstGeom>
          <a:solidFill>
            <a:srgbClr val="FCFDC6"/>
          </a:solidFill>
          <a:ln w="9525">
            <a:solidFill>
              <a:schemeClr val="tx1"/>
            </a:solidFill>
            <a:miter lim="800000"/>
            <a:headEnd/>
            <a:tailEnd/>
          </a:ln>
          <a:effectLst>
            <a:outerShdw dist="107763" dir="2700000" algn="ctr" rotWithShape="0">
              <a:schemeClr val="bg2"/>
            </a:outerShdw>
          </a:effectLst>
          <a:extLst>
            <a:ext uri="{53640926-AAD7-44D8-BBD7-CCE9431645EC}">
              <a14:shadowObscured xmlns:a14="http://schemas.microsoft.com/office/drawing/2010/main" val="1"/>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fontAlgn="base">
              <a:spcBef>
                <a:spcPct val="50000"/>
              </a:spcBef>
              <a:spcAft>
                <a:spcPct val="0"/>
              </a:spcAft>
            </a:pPr>
            <a:r>
              <a:rPr lang="tr-TR" altLang="tr-TR" sz="1600" b="1" i="1" u="sng" smtClean="0">
                <a:solidFill>
                  <a:srgbClr val="000000"/>
                </a:solidFill>
              </a:rPr>
              <a:t>FLÖRT BAKIŞ BÖLGESİ</a:t>
            </a:r>
            <a:r>
              <a:rPr lang="tr-TR" altLang="tr-TR" sz="1600" b="1" smtClean="0">
                <a:solidFill>
                  <a:srgbClr val="000000"/>
                </a:solidFill>
              </a:rPr>
              <a:t>: DUDAKLAR VE GÖĞÜS ARASINA YAPILAN BAKIŞTIR.DUYGUSAL İLGİYİ VEYA İLERİSİNİ GÖSTERİR. GENELDE BAKIŞIN ODAKLANDIĞI YER DUDAKLAR, ÇENE VE ÖZELLİKLE DE BOYUNDDUR.</a:t>
            </a:r>
            <a:endParaRPr lang="tr-TR" altLang="tr-TR" sz="1600" u="sng" smtClean="0">
              <a:solidFill>
                <a:srgbClr val="000000"/>
              </a:solidFill>
            </a:endParaRPr>
          </a:p>
          <a:p>
            <a:pPr fontAlgn="base">
              <a:spcBef>
                <a:spcPct val="50000"/>
              </a:spcBef>
              <a:spcAft>
                <a:spcPct val="0"/>
              </a:spcAft>
            </a:pPr>
            <a:endParaRPr lang="tr-TR" altLang="tr-TR" sz="1600" u="sng" smtClean="0">
              <a:solidFill>
                <a:srgbClr val="000000"/>
              </a:solidFill>
            </a:endParaRPr>
          </a:p>
        </p:txBody>
      </p:sp>
    </p:spTree>
    <p:extLst>
      <p:ext uri="{BB962C8B-B14F-4D97-AF65-F5344CB8AC3E}">
        <p14:creationId xmlns:p14="http://schemas.microsoft.com/office/powerpoint/2010/main" val="193753080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6"/>
          <p:cNvSpPr>
            <a:spLocks noGrp="1"/>
          </p:cNvSpPr>
          <p:nvPr>
            <p:ph type="sldNum" sz="quarter" idx="12"/>
          </p:nvPr>
        </p:nvSpPr>
        <p:spPr/>
        <p:txBody>
          <a:bodyPr/>
          <a:lstStyle/>
          <a:p>
            <a:pPr>
              <a:defRPr/>
            </a:pPr>
            <a:fld id="{CFBD549A-6BE0-4177-918D-8C20AA61F9B8}" type="slidenum">
              <a:rPr lang="tr-TR" altLang="tr-TR">
                <a:solidFill>
                  <a:srgbClr val="EAEAEA"/>
                </a:solidFill>
              </a:rPr>
              <a:pPr>
                <a:defRPr/>
              </a:pPr>
              <a:t>66</a:t>
            </a:fld>
            <a:endParaRPr lang="tr-TR" altLang="tr-TR">
              <a:solidFill>
                <a:srgbClr val="EAEAEA"/>
              </a:solidFill>
            </a:endParaRPr>
          </a:p>
        </p:txBody>
      </p:sp>
      <p:sp>
        <p:nvSpPr>
          <p:cNvPr id="69636" name="Rectangle 4"/>
          <p:cNvSpPr>
            <a:spLocks noGrp="1" noChangeArrowheads="1"/>
          </p:cNvSpPr>
          <p:nvPr>
            <p:ph type="title"/>
          </p:nvPr>
        </p:nvSpPr>
        <p:spPr/>
        <p:txBody>
          <a:bodyPr/>
          <a:lstStyle/>
          <a:p>
            <a:pPr eaLnBrk="1" hangingPunct="1">
              <a:defRPr/>
            </a:pPr>
            <a:r>
              <a:rPr lang="tr-TR" altLang="tr-TR" smtClean="0"/>
              <a:t>Göz Teması</a:t>
            </a:r>
            <a:endParaRPr lang="en-US" altLang="tr-TR" smtClean="0"/>
          </a:p>
        </p:txBody>
      </p:sp>
      <p:pic>
        <p:nvPicPr>
          <p:cNvPr id="2" name="Picture 7" descr="51"/>
          <p:cNvPicPr>
            <a:picLocks noChangeAspect="1" noChangeArrowheads="1"/>
          </p:cNvPicPr>
          <p:nvPr>
            <p:ph type="body" sz="half" idx="1"/>
          </p:nvPr>
        </p:nvPicPr>
        <p:blipFill>
          <a:blip r:embed="rId3">
            <a:extLst>
              <a:ext uri="{28A0092B-C50C-407E-A947-70E740481C1C}">
                <a14:useLocalDpi xmlns:a14="http://schemas.microsoft.com/office/drawing/2010/main" val="0"/>
              </a:ext>
            </a:extLst>
          </a:blip>
          <a:srcRect/>
          <a:stretch>
            <a:fillRect/>
          </a:stretch>
        </p:blipFill>
        <p:spPr>
          <a:xfrm>
            <a:off x="731838" y="1598613"/>
            <a:ext cx="3478212" cy="4497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9644" name="Rectangle 12"/>
          <p:cNvSpPr>
            <a:spLocks noGrp="1" noChangeArrowheads="1"/>
          </p:cNvSpPr>
          <p:nvPr>
            <p:ph sz="half" idx="2"/>
          </p:nvPr>
        </p:nvSpPr>
        <p:spPr>
          <a:xfrm>
            <a:off x="4356100" y="1628775"/>
            <a:ext cx="4537075" cy="3724275"/>
          </a:xfrm>
        </p:spPr>
        <p:txBody>
          <a:bodyPr/>
          <a:lstStyle/>
          <a:p>
            <a:pPr eaLnBrk="1" hangingPunct="1">
              <a:buFont typeface="Wingdings" pitchFamily="2" charset="2"/>
              <a:buNone/>
              <a:defRPr/>
            </a:pPr>
            <a:r>
              <a:rPr lang="tr-TR" altLang="tr-TR" sz="2800" smtClean="0"/>
              <a:t>	Literatürde olmamasına rağmen ülkemizde yaygın olan bir bakış türüdür. Özellikle güney yöresinde kullanılmakta ve “ne bakıyorsun dik dik” cümlesiyle tamamlanmakta ve karakolda sonuçlanmaktadır.</a:t>
            </a:r>
          </a:p>
        </p:txBody>
      </p:sp>
    </p:spTree>
    <p:extLst>
      <p:ext uri="{BB962C8B-B14F-4D97-AF65-F5344CB8AC3E}">
        <p14:creationId xmlns:p14="http://schemas.microsoft.com/office/powerpoint/2010/main" val="362807646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5"/>
          <p:cNvSpPr>
            <a:spLocks noGrp="1"/>
          </p:cNvSpPr>
          <p:nvPr>
            <p:ph type="sldNum" sz="quarter" idx="12"/>
          </p:nvPr>
        </p:nvSpPr>
        <p:spPr/>
        <p:txBody>
          <a:bodyPr/>
          <a:lstStyle/>
          <a:p>
            <a:pPr>
              <a:defRPr/>
            </a:pPr>
            <a:fld id="{B042313F-D0EF-4197-9C33-ED67998F2DE8}" type="slidenum">
              <a:rPr lang="tr-TR" altLang="tr-TR">
                <a:solidFill>
                  <a:srgbClr val="EAEAEA"/>
                </a:solidFill>
              </a:rPr>
              <a:pPr>
                <a:defRPr/>
              </a:pPr>
              <a:t>67</a:t>
            </a:fld>
            <a:endParaRPr lang="tr-TR" altLang="tr-TR">
              <a:solidFill>
                <a:srgbClr val="EAEAEA"/>
              </a:solidFill>
            </a:endParaRPr>
          </a:p>
        </p:txBody>
      </p:sp>
      <p:sp>
        <p:nvSpPr>
          <p:cNvPr id="141314" name="Rectangle 2"/>
          <p:cNvSpPr>
            <a:spLocks noGrp="1" noChangeArrowheads="1"/>
          </p:cNvSpPr>
          <p:nvPr>
            <p:ph type="title"/>
          </p:nvPr>
        </p:nvSpPr>
        <p:spPr/>
        <p:txBody>
          <a:bodyPr/>
          <a:lstStyle/>
          <a:p>
            <a:pPr eaLnBrk="1" hangingPunct="1">
              <a:defRPr/>
            </a:pPr>
            <a:r>
              <a:rPr lang="tr-TR" altLang="tr-TR" smtClean="0"/>
              <a:t>Göz Bebekleri</a:t>
            </a:r>
            <a:endParaRPr lang="en-US" altLang="tr-TR" smtClean="0"/>
          </a:p>
        </p:txBody>
      </p:sp>
      <p:sp>
        <p:nvSpPr>
          <p:cNvPr id="141315" name="Rectangle 3"/>
          <p:cNvSpPr>
            <a:spLocks noGrp="1" noChangeArrowheads="1"/>
          </p:cNvSpPr>
          <p:nvPr>
            <p:ph type="body" idx="1"/>
          </p:nvPr>
        </p:nvSpPr>
        <p:spPr/>
        <p:txBody>
          <a:bodyPr/>
          <a:lstStyle/>
          <a:p>
            <a:pPr algn="just" eaLnBrk="1" hangingPunct="1">
              <a:lnSpc>
                <a:spcPct val="90000"/>
              </a:lnSpc>
              <a:defRPr/>
            </a:pPr>
            <a:r>
              <a:rPr lang="tr-TR" altLang="tr-TR" smtClean="0"/>
              <a:t>Belli ışık durumları, kişinin ruh hali ve tavrı olumludan olumsuza veya olumsuzdan olumluya geçerken gözbebekleri küçülür veya büyür. Heyecanlanan birinin göz bebekleri dört katına çıkabilir. Tam tersine kızgın, olumsuz bir ruh hali gözbebeklerinin “minik boncuk gözler” ya da “yılan gözler” olarak bilinen şekilde küçülmesine neden olur.</a:t>
            </a:r>
          </a:p>
        </p:txBody>
      </p:sp>
    </p:spTree>
    <p:extLst>
      <p:ext uri="{BB962C8B-B14F-4D97-AF65-F5344CB8AC3E}">
        <p14:creationId xmlns:p14="http://schemas.microsoft.com/office/powerpoint/2010/main" val="253649412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7"/>
          <p:cNvSpPr>
            <a:spLocks noGrp="1"/>
          </p:cNvSpPr>
          <p:nvPr>
            <p:ph type="sldNum" sz="quarter" idx="12"/>
          </p:nvPr>
        </p:nvSpPr>
        <p:spPr/>
        <p:txBody>
          <a:bodyPr/>
          <a:lstStyle/>
          <a:p>
            <a:pPr>
              <a:defRPr/>
            </a:pPr>
            <a:fld id="{26D2F3DF-0B23-484B-BED9-A13A8348E2D2}" type="slidenum">
              <a:rPr lang="tr-TR" altLang="tr-TR">
                <a:solidFill>
                  <a:srgbClr val="EAEAEA"/>
                </a:solidFill>
              </a:rPr>
              <a:pPr>
                <a:defRPr/>
              </a:pPr>
              <a:t>68</a:t>
            </a:fld>
            <a:endParaRPr lang="tr-TR" altLang="tr-TR">
              <a:solidFill>
                <a:srgbClr val="EAEAEA"/>
              </a:solidFill>
            </a:endParaRPr>
          </a:p>
        </p:txBody>
      </p:sp>
      <p:sp>
        <p:nvSpPr>
          <p:cNvPr id="167938" name="Rectangle 2"/>
          <p:cNvSpPr>
            <a:spLocks noGrp="1" noChangeArrowheads="1"/>
          </p:cNvSpPr>
          <p:nvPr>
            <p:ph type="title"/>
          </p:nvPr>
        </p:nvSpPr>
        <p:spPr/>
        <p:txBody>
          <a:bodyPr/>
          <a:lstStyle/>
          <a:p>
            <a:pPr eaLnBrk="1" hangingPunct="1">
              <a:defRPr/>
            </a:pPr>
            <a:r>
              <a:rPr lang="tr-TR" altLang="tr-TR" smtClean="0"/>
              <a:t>Ayakların Kullanımı</a:t>
            </a:r>
            <a:endParaRPr lang="en-US" altLang="tr-TR" smtClean="0"/>
          </a:p>
        </p:txBody>
      </p:sp>
      <p:pic>
        <p:nvPicPr>
          <p:cNvPr id="71684" name="Picture 5" descr="40"/>
          <p:cNvPicPr>
            <a:picLocks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5451475" y="1928813"/>
            <a:ext cx="3001963" cy="4086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67944" name="Rectangle 8"/>
          <p:cNvSpPr>
            <a:spLocks noGrp="1" noChangeArrowheads="1"/>
          </p:cNvSpPr>
          <p:nvPr>
            <p:ph sz="half" idx="1"/>
          </p:nvPr>
        </p:nvSpPr>
        <p:spPr>
          <a:xfrm>
            <a:off x="455613" y="1598613"/>
            <a:ext cx="4032250" cy="4497387"/>
          </a:xfrm>
        </p:spPr>
        <p:txBody>
          <a:bodyPr/>
          <a:lstStyle/>
          <a:p>
            <a:pPr eaLnBrk="1" hangingPunct="1">
              <a:defRPr/>
            </a:pPr>
            <a:r>
              <a:rPr lang="tr-TR" altLang="tr-TR" sz="2800" smtClean="0"/>
              <a:t>Bacak bacak üstüne atma ise, savunmanın diğer bir şeklidir. Bu kapanma ve savunmaya geçme duygusunun bir göstergesidir. Kişi kabuğuna çekilmiştir.</a:t>
            </a:r>
          </a:p>
        </p:txBody>
      </p:sp>
    </p:spTree>
    <p:extLst>
      <p:ext uri="{BB962C8B-B14F-4D97-AF65-F5344CB8AC3E}">
        <p14:creationId xmlns:p14="http://schemas.microsoft.com/office/powerpoint/2010/main" val="295854506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pPr>
              <a:defRPr/>
            </a:pPr>
            <a:fld id="{CA7500E7-F593-400D-B7D4-11ED61727CB0}" type="slidenum">
              <a:rPr lang="tr-TR" altLang="tr-TR">
                <a:solidFill>
                  <a:srgbClr val="EAEAEA"/>
                </a:solidFill>
              </a:rPr>
              <a:pPr>
                <a:defRPr/>
              </a:pPr>
              <a:t>69</a:t>
            </a:fld>
            <a:endParaRPr lang="tr-TR" altLang="tr-TR">
              <a:solidFill>
                <a:srgbClr val="EAEAEA"/>
              </a:solidFill>
            </a:endParaRPr>
          </a:p>
        </p:txBody>
      </p:sp>
      <p:pic>
        <p:nvPicPr>
          <p:cNvPr id="72707" name="Picture 2" descr="4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0"/>
            <a:ext cx="4913313" cy="601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8" name="Comment 3"/>
          <p:cNvSpPr>
            <a:spLocks noChangeArrowheads="1"/>
          </p:cNvSpPr>
          <p:nvPr/>
        </p:nvSpPr>
        <p:spPr bwMode="auto">
          <a:xfrm>
            <a:off x="2209800" y="6019800"/>
            <a:ext cx="4114800" cy="712788"/>
          </a:xfrm>
          <a:prstGeom prst="rect">
            <a:avLst/>
          </a:prstGeom>
          <a:solidFill>
            <a:srgbClr val="FCFDC6"/>
          </a:solidFill>
          <a:ln w="9525">
            <a:solidFill>
              <a:schemeClr val="tx1"/>
            </a:solidFill>
            <a:miter lim="800000"/>
            <a:headEnd/>
            <a:tailEnd/>
          </a:ln>
          <a:effectLst>
            <a:outerShdw dist="107763" dir="2700000" algn="ctr" rotWithShape="0">
              <a:schemeClr val="bg2"/>
            </a:outerShdw>
          </a:effectLst>
          <a:extLst>
            <a:ext uri="{53640926-AAD7-44D8-BBD7-CCE9431645EC}">
              <a14:shadowObscured xmlns:a14="http://schemas.microsoft.com/office/drawing/2010/main" val="1"/>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fontAlgn="base">
              <a:spcBef>
                <a:spcPct val="50000"/>
              </a:spcBef>
              <a:spcAft>
                <a:spcPct val="0"/>
              </a:spcAft>
            </a:pPr>
            <a:r>
              <a:rPr lang="tr-TR" altLang="tr-TR" sz="1600" b="1" smtClean="0">
                <a:solidFill>
                  <a:srgbClr val="000000"/>
                </a:solidFill>
              </a:rPr>
              <a:t>MEYDAN OKUMA DURUŞU:</a:t>
            </a:r>
            <a:endParaRPr lang="tr-TR" altLang="tr-TR" sz="1600" u="sng" smtClean="0">
              <a:solidFill>
                <a:srgbClr val="000000"/>
              </a:solidFill>
            </a:endParaRPr>
          </a:p>
          <a:p>
            <a:pPr fontAlgn="base">
              <a:spcBef>
                <a:spcPct val="50000"/>
              </a:spcBef>
              <a:spcAft>
                <a:spcPct val="0"/>
              </a:spcAft>
            </a:pPr>
            <a:endParaRPr lang="tr-TR" altLang="tr-TR" sz="1600" u="sng" smtClean="0">
              <a:solidFill>
                <a:srgbClr val="000000"/>
              </a:solidFill>
            </a:endParaRPr>
          </a:p>
        </p:txBody>
      </p:sp>
    </p:spTree>
    <p:extLst>
      <p:ext uri="{BB962C8B-B14F-4D97-AF65-F5344CB8AC3E}">
        <p14:creationId xmlns:p14="http://schemas.microsoft.com/office/powerpoint/2010/main" val="373397792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6"/>
          <p:cNvSpPr>
            <a:spLocks noGrp="1"/>
          </p:cNvSpPr>
          <p:nvPr>
            <p:ph type="sldNum" sz="quarter" idx="12"/>
          </p:nvPr>
        </p:nvSpPr>
        <p:spPr/>
        <p:txBody>
          <a:bodyPr/>
          <a:lstStyle/>
          <a:p>
            <a:pPr>
              <a:defRPr/>
            </a:pPr>
            <a:fld id="{08940EC2-6CCC-49DD-B1B3-D1A72E74A52F}" type="slidenum">
              <a:rPr lang="tr-TR" altLang="tr-TR">
                <a:solidFill>
                  <a:srgbClr val="EAEAEA"/>
                </a:solidFill>
              </a:rPr>
              <a:pPr>
                <a:defRPr/>
              </a:pPr>
              <a:t>70</a:t>
            </a:fld>
            <a:endParaRPr lang="tr-TR" altLang="tr-TR">
              <a:solidFill>
                <a:srgbClr val="EAEAEA"/>
              </a:solidFill>
            </a:endParaRPr>
          </a:p>
        </p:txBody>
      </p:sp>
      <p:sp>
        <p:nvSpPr>
          <p:cNvPr id="360450" name="Rectangle 2"/>
          <p:cNvSpPr>
            <a:spLocks noGrp="1" noChangeArrowheads="1"/>
          </p:cNvSpPr>
          <p:nvPr>
            <p:ph type="title"/>
          </p:nvPr>
        </p:nvSpPr>
        <p:spPr/>
        <p:txBody>
          <a:bodyPr/>
          <a:lstStyle/>
          <a:p>
            <a:pPr eaLnBrk="1" hangingPunct="1">
              <a:defRPr/>
            </a:pPr>
            <a:r>
              <a:rPr lang="tr-TR" altLang="tr-TR" smtClean="0"/>
              <a:t>Oturma Biçimi</a:t>
            </a:r>
            <a:endParaRPr lang="en-US" altLang="tr-TR" smtClean="0"/>
          </a:p>
        </p:txBody>
      </p:sp>
      <p:pic>
        <p:nvPicPr>
          <p:cNvPr id="73732" name="Picture 4" descr="03"/>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564188" y="2227263"/>
            <a:ext cx="2200275" cy="3240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60453" name="Rectangle 5"/>
          <p:cNvSpPr>
            <a:spLocks noGrp="1" noChangeArrowheads="1"/>
          </p:cNvSpPr>
          <p:nvPr>
            <p:ph sz="half" idx="1"/>
          </p:nvPr>
        </p:nvSpPr>
        <p:spPr>
          <a:xfrm>
            <a:off x="455613" y="1598613"/>
            <a:ext cx="4032250" cy="4497387"/>
          </a:xfrm>
        </p:spPr>
        <p:txBody>
          <a:bodyPr/>
          <a:lstStyle/>
          <a:p>
            <a:pPr eaLnBrk="1" hangingPunct="1">
              <a:buFont typeface="Wingdings" pitchFamily="2" charset="2"/>
              <a:buNone/>
              <a:defRPr/>
            </a:pPr>
            <a:r>
              <a:rPr lang="tr-TR" altLang="tr-TR" smtClean="0"/>
              <a:t>	Kendilerini baskın ya da üstün hisseden kişilere özgü bir harekettir. “TÜM CEVAPLAR BENDE” veya “HER ŞEY KONTROLÜM ALTINDA” gibi mesajlar veriyor.</a:t>
            </a:r>
          </a:p>
        </p:txBody>
      </p:sp>
    </p:spTree>
    <p:extLst>
      <p:ext uri="{BB962C8B-B14F-4D97-AF65-F5344CB8AC3E}">
        <p14:creationId xmlns:p14="http://schemas.microsoft.com/office/powerpoint/2010/main" val="381704098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pPr>
              <a:defRPr/>
            </a:pPr>
            <a:fld id="{609C21DE-2EF5-4875-96A4-C59A98344F02}" type="slidenum">
              <a:rPr lang="tr-TR" altLang="tr-TR">
                <a:solidFill>
                  <a:srgbClr val="EAEAEA"/>
                </a:solidFill>
              </a:rPr>
              <a:pPr>
                <a:defRPr/>
              </a:pPr>
              <a:t>71</a:t>
            </a:fld>
            <a:endParaRPr lang="tr-TR" altLang="tr-TR">
              <a:solidFill>
                <a:srgbClr val="EAEAEA"/>
              </a:solidFill>
            </a:endParaRPr>
          </a:p>
        </p:txBody>
      </p:sp>
      <p:pic>
        <p:nvPicPr>
          <p:cNvPr id="74755" name="Picture 2" descr="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0"/>
            <a:ext cx="5165725"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6" name="Comment 3"/>
          <p:cNvSpPr>
            <a:spLocks noChangeArrowheads="1"/>
          </p:cNvSpPr>
          <p:nvPr/>
        </p:nvSpPr>
        <p:spPr bwMode="auto">
          <a:xfrm>
            <a:off x="990600" y="5410200"/>
            <a:ext cx="7620000" cy="712788"/>
          </a:xfrm>
          <a:prstGeom prst="rect">
            <a:avLst/>
          </a:prstGeom>
          <a:solidFill>
            <a:srgbClr val="FCFDC6"/>
          </a:solidFill>
          <a:ln w="9525">
            <a:solidFill>
              <a:schemeClr val="tx1"/>
            </a:solidFill>
            <a:miter lim="800000"/>
            <a:headEnd/>
            <a:tailEnd/>
          </a:ln>
          <a:effectLst>
            <a:outerShdw dist="107763" dir="2700000" algn="ctr" rotWithShape="0">
              <a:schemeClr val="bg2"/>
            </a:outerShdw>
          </a:effectLst>
          <a:extLst>
            <a:ext uri="{53640926-AAD7-44D8-BBD7-CCE9431645EC}">
              <a14:shadowObscured xmlns:a14="http://schemas.microsoft.com/office/drawing/2010/main" val="1"/>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fontAlgn="base">
              <a:spcBef>
                <a:spcPct val="50000"/>
              </a:spcBef>
              <a:spcAft>
                <a:spcPct val="0"/>
              </a:spcAft>
            </a:pPr>
            <a:r>
              <a:rPr lang="tr-TR" altLang="tr-TR" sz="1600" b="1" smtClean="0">
                <a:solidFill>
                  <a:srgbClr val="000000"/>
                </a:solidFill>
              </a:rPr>
              <a:t>MUHTAR EMMİ DURUŞU: GARİBANLIĞIN VE KİMSESİZLİĞİN SİMGESİ</a:t>
            </a:r>
            <a:endParaRPr lang="tr-TR" altLang="tr-TR" sz="1600" u="sng" smtClean="0">
              <a:solidFill>
                <a:srgbClr val="000000"/>
              </a:solidFill>
            </a:endParaRPr>
          </a:p>
          <a:p>
            <a:pPr fontAlgn="base">
              <a:spcBef>
                <a:spcPct val="50000"/>
              </a:spcBef>
              <a:spcAft>
                <a:spcPct val="0"/>
              </a:spcAft>
            </a:pPr>
            <a:endParaRPr lang="tr-TR" altLang="tr-TR" sz="1600" u="sng" smtClean="0">
              <a:solidFill>
                <a:srgbClr val="000000"/>
              </a:solidFill>
            </a:endParaRPr>
          </a:p>
        </p:txBody>
      </p:sp>
    </p:spTree>
    <p:extLst>
      <p:ext uri="{BB962C8B-B14F-4D97-AF65-F5344CB8AC3E}">
        <p14:creationId xmlns:p14="http://schemas.microsoft.com/office/powerpoint/2010/main" val="168005955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pPr>
              <a:defRPr/>
            </a:pPr>
            <a:fld id="{270469ED-1719-42C6-951D-05FFD752957E}" type="slidenum">
              <a:rPr lang="tr-TR" altLang="tr-TR">
                <a:solidFill>
                  <a:srgbClr val="EAEAEA"/>
                </a:solidFill>
              </a:rPr>
              <a:pPr>
                <a:defRPr/>
              </a:pPr>
              <a:t>72</a:t>
            </a:fld>
            <a:endParaRPr lang="tr-TR" altLang="tr-TR">
              <a:solidFill>
                <a:srgbClr val="EAEAEA"/>
              </a:solidFill>
            </a:endParaRPr>
          </a:p>
        </p:txBody>
      </p:sp>
      <p:pic>
        <p:nvPicPr>
          <p:cNvPr id="75779" name="Picture 2" descr="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0"/>
            <a:ext cx="4357688"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0" name="Comment 3"/>
          <p:cNvSpPr>
            <a:spLocks noChangeArrowheads="1"/>
          </p:cNvSpPr>
          <p:nvPr/>
        </p:nvSpPr>
        <p:spPr bwMode="auto">
          <a:xfrm>
            <a:off x="228600" y="5410200"/>
            <a:ext cx="8458200" cy="1201738"/>
          </a:xfrm>
          <a:prstGeom prst="rect">
            <a:avLst/>
          </a:prstGeom>
          <a:solidFill>
            <a:srgbClr val="FCFDC6"/>
          </a:solidFill>
          <a:ln w="9525">
            <a:solidFill>
              <a:schemeClr val="tx1"/>
            </a:solidFill>
            <a:miter lim="800000"/>
            <a:headEnd/>
            <a:tailEnd/>
          </a:ln>
          <a:effectLst>
            <a:outerShdw dist="107763" dir="2700000" algn="ctr" rotWithShape="0">
              <a:schemeClr val="bg2"/>
            </a:outerShdw>
          </a:effectLst>
          <a:extLst>
            <a:ext uri="{53640926-AAD7-44D8-BBD7-CCE9431645EC}">
              <a14:shadowObscured xmlns:a14="http://schemas.microsoft.com/office/drawing/2010/main" val="1"/>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fontAlgn="base">
              <a:spcBef>
                <a:spcPct val="50000"/>
              </a:spcBef>
              <a:spcAft>
                <a:spcPct val="0"/>
              </a:spcAft>
            </a:pPr>
            <a:r>
              <a:rPr lang="tr-TR" altLang="tr-TR" sz="1600" b="1" smtClean="0">
                <a:solidFill>
                  <a:srgbClr val="000000"/>
                </a:solidFill>
              </a:rPr>
              <a:t>BİLL VE HİLLARY BEYAZ SARAY BAHÇESİNDE EĞER BUNUN TAM TERSİ DURSALARDI SKANDAL OLABİLİRDİ.ÖĞRETİLMİŞ BİR DURUŞ.BİLL HAKİM DURUMDA:</a:t>
            </a:r>
            <a:endParaRPr lang="tr-TR" altLang="tr-TR" sz="1600" u="sng" smtClean="0">
              <a:solidFill>
                <a:srgbClr val="000000"/>
              </a:solidFill>
            </a:endParaRPr>
          </a:p>
          <a:p>
            <a:pPr fontAlgn="base">
              <a:spcBef>
                <a:spcPct val="50000"/>
              </a:spcBef>
              <a:spcAft>
                <a:spcPct val="0"/>
              </a:spcAft>
            </a:pPr>
            <a:endParaRPr lang="tr-TR" altLang="tr-TR" sz="1600" u="sng" smtClean="0">
              <a:solidFill>
                <a:srgbClr val="000000"/>
              </a:solidFill>
            </a:endParaRPr>
          </a:p>
        </p:txBody>
      </p:sp>
    </p:spTree>
    <p:extLst>
      <p:ext uri="{BB962C8B-B14F-4D97-AF65-F5344CB8AC3E}">
        <p14:creationId xmlns:p14="http://schemas.microsoft.com/office/powerpoint/2010/main" val="3420992060"/>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5"/>
          <p:cNvSpPr>
            <a:spLocks noGrp="1"/>
          </p:cNvSpPr>
          <p:nvPr>
            <p:ph type="sldNum" sz="quarter" idx="12"/>
          </p:nvPr>
        </p:nvSpPr>
        <p:spPr/>
        <p:txBody>
          <a:bodyPr/>
          <a:lstStyle/>
          <a:p>
            <a:pPr>
              <a:defRPr/>
            </a:pPr>
            <a:fld id="{8F6991F3-A658-492E-AE59-CBFC918ACC12}" type="slidenum">
              <a:rPr lang="tr-TR" altLang="tr-TR">
                <a:solidFill>
                  <a:srgbClr val="EAEAEA"/>
                </a:solidFill>
              </a:rPr>
              <a:pPr>
                <a:defRPr/>
              </a:pPr>
              <a:t>73</a:t>
            </a:fld>
            <a:endParaRPr lang="tr-TR" altLang="tr-TR">
              <a:solidFill>
                <a:srgbClr val="EAEAEA"/>
              </a:solidFill>
            </a:endParaRPr>
          </a:p>
        </p:txBody>
      </p:sp>
      <p:pic>
        <p:nvPicPr>
          <p:cNvPr id="76803" name="Picture 2" descr="akses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4038" y="2708275"/>
            <a:ext cx="2132012" cy="261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03" name="Rectangle 3"/>
          <p:cNvSpPr>
            <a:spLocks noGrp="1" noChangeArrowheads="1"/>
          </p:cNvSpPr>
          <p:nvPr>
            <p:ph type="title"/>
          </p:nvPr>
        </p:nvSpPr>
        <p:spPr/>
        <p:txBody>
          <a:bodyPr/>
          <a:lstStyle/>
          <a:p>
            <a:pPr eaLnBrk="1" hangingPunct="1">
              <a:defRPr/>
            </a:pPr>
            <a:r>
              <a:rPr lang="tr-TR" altLang="tr-TR" smtClean="0"/>
              <a:t>Kullanılan Aksesuarlar</a:t>
            </a:r>
          </a:p>
        </p:txBody>
      </p:sp>
    </p:spTree>
    <p:extLst>
      <p:ext uri="{BB962C8B-B14F-4D97-AF65-F5344CB8AC3E}">
        <p14:creationId xmlns:p14="http://schemas.microsoft.com/office/powerpoint/2010/main" val="1291947594"/>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7"/>
          <p:cNvSpPr>
            <a:spLocks noGrp="1"/>
          </p:cNvSpPr>
          <p:nvPr>
            <p:ph type="sldNum" sz="quarter" idx="12"/>
          </p:nvPr>
        </p:nvSpPr>
        <p:spPr/>
        <p:txBody>
          <a:bodyPr/>
          <a:lstStyle/>
          <a:p>
            <a:pPr>
              <a:defRPr/>
            </a:pPr>
            <a:fld id="{328EE083-76E0-411F-9E9D-A0F48B13B960}" type="slidenum">
              <a:rPr lang="tr-TR" altLang="tr-TR">
                <a:solidFill>
                  <a:srgbClr val="EAEAEA"/>
                </a:solidFill>
              </a:rPr>
              <a:pPr>
                <a:defRPr/>
              </a:pPr>
              <a:t>74</a:t>
            </a:fld>
            <a:endParaRPr lang="tr-TR" altLang="tr-TR">
              <a:solidFill>
                <a:srgbClr val="EAEAEA"/>
              </a:solidFill>
            </a:endParaRPr>
          </a:p>
        </p:txBody>
      </p:sp>
      <p:sp>
        <p:nvSpPr>
          <p:cNvPr id="106508" name="Rectangle 12"/>
          <p:cNvSpPr>
            <a:spLocks noGrp="1" noChangeArrowheads="1"/>
          </p:cNvSpPr>
          <p:nvPr>
            <p:ph type="title"/>
          </p:nvPr>
        </p:nvSpPr>
        <p:spPr/>
        <p:txBody>
          <a:bodyPr/>
          <a:lstStyle/>
          <a:p>
            <a:pPr eaLnBrk="1" hangingPunct="1">
              <a:defRPr/>
            </a:pPr>
            <a:r>
              <a:rPr lang="tr-TR" altLang="tr-TR" smtClean="0"/>
              <a:t>Kullanılan Aksesuarlar</a:t>
            </a:r>
          </a:p>
        </p:txBody>
      </p:sp>
      <p:pic>
        <p:nvPicPr>
          <p:cNvPr id="77828" name="Picture 8" descr="beden99"/>
          <p:cNvPicPr>
            <a:picLocks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5707063" y="1598613"/>
            <a:ext cx="1917700" cy="21574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6511" name="Rectangle 15"/>
          <p:cNvSpPr>
            <a:spLocks noGrp="1" noChangeArrowheads="1"/>
          </p:cNvSpPr>
          <p:nvPr>
            <p:ph sz="half" idx="1"/>
          </p:nvPr>
        </p:nvSpPr>
        <p:spPr>
          <a:xfrm>
            <a:off x="455613" y="1598613"/>
            <a:ext cx="5299075" cy="4497387"/>
          </a:xfrm>
        </p:spPr>
        <p:txBody>
          <a:bodyPr/>
          <a:lstStyle/>
          <a:p>
            <a:pPr eaLnBrk="1" hangingPunct="1">
              <a:buFont typeface="Wingdings" pitchFamily="2" charset="2"/>
              <a:buNone/>
              <a:defRPr/>
            </a:pPr>
            <a:r>
              <a:rPr lang="tr-TR" altLang="tr-TR" sz="2400" smtClean="0">
                <a:latin typeface="Times New Roman" pitchFamily="18" charset="0"/>
              </a:rPr>
              <a:t>	</a:t>
            </a:r>
            <a:r>
              <a:rPr lang="tr-TR" altLang="tr-TR" sz="2800" smtClean="0">
                <a:latin typeface="Times New Roman" pitchFamily="18" charset="0"/>
              </a:rPr>
              <a:t>Genellikle yakın gözlüğü takan birisi karşıdakine bakmak için gözlüğünü çıkarmaktansa üzerinden bakmayı tercih eder. Karşıdaki kim olursa olsun kendini yargılanıyor veya inceleniyor gibi hisseder. </a:t>
            </a:r>
            <a:r>
              <a:rPr lang="tr-TR" altLang="tr-TR" sz="2800" smtClean="0"/>
              <a:t/>
            </a:r>
            <a:br>
              <a:rPr lang="tr-TR" altLang="tr-TR" sz="2800" smtClean="0"/>
            </a:br>
            <a:endParaRPr lang="tr-TR" altLang="tr-TR" sz="2800" smtClean="0"/>
          </a:p>
        </p:txBody>
      </p:sp>
    </p:spTree>
    <p:extLst>
      <p:ext uri="{BB962C8B-B14F-4D97-AF65-F5344CB8AC3E}">
        <p14:creationId xmlns:p14="http://schemas.microsoft.com/office/powerpoint/2010/main" val="278617057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5"/>
          <p:cNvSpPr>
            <a:spLocks noGrp="1"/>
          </p:cNvSpPr>
          <p:nvPr>
            <p:ph type="sldNum" sz="quarter" idx="12"/>
          </p:nvPr>
        </p:nvSpPr>
        <p:spPr/>
        <p:txBody>
          <a:bodyPr/>
          <a:lstStyle/>
          <a:p>
            <a:pPr>
              <a:defRPr/>
            </a:pPr>
            <a:fld id="{A88515D7-B477-48DF-BD8C-8752A93242BC}" type="slidenum">
              <a:rPr lang="tr-TR" altLang="tr-TR">
                <a:solidFill>
                  <a:srgbClr val="EAEAEA"/>
                </a:solidFill>
              </a:rPr>
              <a:pPr>
                <a:defRPr/>
              </a:pPr>
              <a:t>75</a:t>
            </a:fld>
            <a:endParaRPr lang="tr-TR" altLang="tr-TR">
              <a:solidFill>
                <a:srgbClr val="EAEAEA"/>
              </a:solidFill>
            </a:endParaRPr>
          </a:p>
        </p:txBody>
      </p:sp>
      <p:sp>
        <p:nvSpPr>
          <p:cNvPr id="115714" name="Rectangle 2"/>
          <p:cNvSpPr>
            <a:spLocks noGrp="1" noChangeArrowheads="1"/>
          </p:cNvSpPr>
          <p:nvPr>
            <p:ph type="title"/>
          </p:nvPr>
        </p:nvSpPr>
        <p:spPr/>
        <p:txBody>
          <a:bodyPr/>
          <a:lstStyle/>
          <a:p>
            <a:pPr eaLnBrk="1" hangingPunct="1">
              <a:defRPr/>
            </a:pPr>
            <a:r>
              <a:rPr lang="tr-TR" altLang="tr-TR" smtClean="0"/>
              <a:t>Kullanılan Aksesuarlar</a:t>
            </a:r>
          </a:p>
        </p:txBody>
      </p:sp>
      <p:sp>
        <p:nvSpPr>
          <p:cNvPr id="115715" name="Rectangle 3"/>
          <p:cNvSpPr>
            <a:spLocks noGrp="1" noChangeArrowheads="1"/>
          </p:cNvSpPr>
          <p:nvPr>
            <p:ph type="body" idx="1"/>
          </p:nvPr>
        </p:nvSpPr>
        <p:spPr/>
        <p:txBody>
          <a:bodyPr/>
          <a:lstStyle/>
          <a:p>
            <a:pPr eaLnBrk="1" hangingPunct="1">
              <a:lnSpc>
                <a:spcPct val="90000"/>
              </a:lnSpc>
              <a:defRPr/>
            </a:pPr>
            <a:r>
              <a:rPr lang="tr-TR" altLang="tr-TR" smtClean="0"/>
              <a:t>Gözlük takanlar konuşurken gözlüklerini çıkarmalı ve dinlerken geri takmalıdırlar. Bu sadece karşıdakinin rahatlamasına neden olmakla kalmaz aynı zamanda gözlük takanın konuşmanın kontrolünü ele almasını da sağlar. Dinleyici gözlükler olmadığında konuşmayı kesmemesi gerektiğini ve takıldığında da konuşmaya başlaması gerektiğini çabucak öğrenir.</a:t>
            </a:r>
          </a:p>
          <a:p>
            <a:pPr eaLnBrk="1" hangingPunct="1">
              <a:lnSpc>
                <a:spcPct val="90000"/>
              </a:lnSpc>
              <a:defRPr/>
            </a:pPr>
            <a:endParaRPr lang="tr-TR" altLang="tr-TR" smtClean="0"/>
          </a:p>
          <a:p>
            <a:pPr eaLnBrk="1" hangingPunct="1">
              <a:lnSpc>
                <a:spcPct val="90000"/>
              </a:lnSpc>
              <a:defRPr/>
            </a:pPr>
            <a:endParaRPr lang="tr-TR" altLang="tr-TR" smtClean="0"/>
          </a:p>
        </p:txBody>
      </p:sp>
    </p:spTree>
    <p:extLst>
      <p:ext uri="{BB962C8B-B14F-4D97-AF65-F5344CB8AC3E}">
        <p14:creationId xmlns:p14="http://schemas.microsoft.com/office/powerpoint/2010/main" val="2844099259"/>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5"/>
          <p:cNvSpPr>
            <a:spLocks noGrp="1"/>
          </p:cNvSpPr>
          <p:nvPr>
            <p:ph type="sldNum" sz="quarter" idx="12"/>
          </p:nvPr>
        </p:nvSpPr>
        <p:spPr/>
        <p:txBody>
          <a:bodyPr/>
          <a:lstStyle/>
          <a:p>
            <a:pPr>
              <a:defRPr/>
            </a:pPr>
            <a:fld id="{FCB9FC03-1AA9-49A7-AD40-8D3FC6052D58}" type="slidenum">
              <a:rPr lang="tr-TR" altLang="tr-TR">
                <a:solidFill>
                  <a:srgbClr val="EAEAEA"/>
                </a:solidFill>
              </a:rPr>
              <a:pPr>
                <a:defRPr/>
              </a:pPr>
              <a:t>76</a:t>
            </a:fld>
            <a:endParaRPr lang="tr-TR" altLang="tr-TR">
              <a:solidFill>
                <a:srgbClr val="EAEAEA"/>
              </a:solidFill>
            </a:endParaRPr>
          </a:p>
        </p:txBody>
      </p:sp>
      <p:sp>
        <p:nvSpPr>
          <p:cNvPr id="114690" name="Rectangle 2"/>
          <p:cNvSpPr>
            <a:spLocks noGrp="1" noChangeArrowheads="1"/>
          </p:cNvSpPr>
          <p:nvPr>
            <p:ph type="title"/>
          </p:nvPr>
        </p:nvSpPr>
        <p:spPr/>
        <p:txBody>
          <a:bodyPr/>
          <a:lstStyle/>
          <a:p>
            <a:pPr eaLnBrk="1" hangingPunct="1">
              <a:defRPr/>
            </a:pPr>
            <a:r>
              <a:rPr lang="tr-TR" altLang="tr-TR" sz="4000" smtClean="0"/>
              <a:t/>
            </a:r>
            <a:br>
              <a:rPr lang="tr-TR" altLang="tr-TR" sz="4000" smtClean="0"/>
            </a:br>
            <a:endParaRPr lang="tr-TR" altLang="tr-TR" sz="4000" smtClean="0"/>
          </a:p>
        </p:txBody>
      </p:sp>
      <p:sp>
        <p:nvSpPr>
          <p:cNvPr id="114692" name="Rectangle 4"/>
          <p:cNvSpPr>
            <a:spLocks noGrp="1" noChangeArrowheads="1"/>
          </p:cNvSpPr>
          <p:nvPr>
            <p:ph type="body" idx="1"/>
          </p:nvPr>
        </p:nvSpPr>
        <p:spPr>
          <a:xfrm>
            <a:off x="971550" y="2432050"/>
            <a:ext cx="7543800" cy="4425950"/>
          </a:xfrm>
        </p:spPr>
        <p:txBody>
          <a:bodyPr/>
          <a:lstStyle/>
          <a:p>
            <a:pPr eaLnBrk="1" hangingPunct="1">
              <a:lnSpc>
                <a:spcPct val="80000"/>
              </a:lnSpc>
              <a:buFont typeface="Wingdings" pitchFamily="2" charset="2"/>
              <a:buNone/>
              <a:defRPr/>
            </a:pPr>
            <a:r>
              <a:rPr lang="tr-TR" altLang="tr-TR" sz="2000" smtClean="0"/>
              <a:t>	</a:t>
            </a:r>
            <a:r>
              <a:rPr lang="tr-TR" altLang="tr-TR" sz="2400" smtClean="0"/>
              <a:t>Pipo içmek gibi gözlükleri ağza götürmek de bir kararı bekletmek veya geciktirmek için kullanılabilir. Görüşmeler sırasında bu hareketin genellikle tartışmanın sonunda kişiden karar vermesi istendiğinde ortaya çıktığı görülmüştür. Sürekli olarak gözlükleri çıkarıp camlarını temizlemek de gözlük takanların karar verirken zaman kazanmak için uyguladıkları başka bir yöntemdir. Birisinden karar vermesi istendikten sonra bu hareketle karşılaşılırsa genellikle sessizlik en iyi taktiktir.</a:t>
            </a:r>
            <a:br>
              <a:rPr lang="tr-TR" altLang="tr-TR" sz="2400" smtClean="0"/>
            </a:br>
            <a:r>
              <a:rPr lang="tr-TR" altLang="tr-TR" sz="2400" smtClean="0"/>
              <a:t/>
            </a:r>
            <a:br>
              <a:rPr lang="tr-TR" altLang="tr-TR" sz="2400" smtClean="0"/>
            </a:br>
            <a:r>
              <a:rPr lang="tr-TR" altLang="tr-TR" sz="2000" smtClean="0"/>
              <a:t/>
            </a:r>
            <a:br>
              <a:rPr lang="tr-TR" altLang="tr-TR" sz="2000" smtClean="0"/>
            </a:br>
            <a:endParaRPr lang="tr-TR" altLang="tr-TR" sz="2000" smtClean="0"/>
          </a:p>
        </p:txBody>
      </p:sp>
      <p:pic>
        <p:nvPicPr>
          <p:cNvPr id="79877" name="Picture 6" descr="beden98"/>
          <p:cNvPicPr>
            <a:picLocks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5364163" y="0"/>
            <a:ext cx="2324100" cy="22669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78897373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6"/>
          <p:cNvSpPr>
            <a:spLocks noGrp="1"/>
          </p:cNvSpPr>
          <p:nvPr>
            <p:ph type="sldNum" sz="quarter" idx="12"/>
          </p:nvPr>
        </p:nvSpPr>
        <p:spPr/>
        <p:txBody>
          <a:bodyPr/>
          <a:lstStyle/>
          <a:p>
            <a:pPr>
              <a:defRPr/>
            </a:pPr>
            <a:fld id="{11723CBE-5DE5-42FB-911E-565E5DF75C10}" type="slidenum">
              <a:rPr lang="tr-TR" altLang="tr-TR">
                <a:solidFill>
                  <a:srgbClr val="EAEAEA"/>
                </a:solidFill>
              </a:rPr>
              <a:pPr>
                <a:defRPr/>
              </a:pPr>
              <a:t>77</a:t>
            </a:fld>
            <a:endParaRPr lang="tr-TR" altLang="tr-TR">
              <a:solidFill>
                <a:srgbClr val="EAEAEA"/>
              </a:solidFill>
            </a:endParaRPr>
          </a:p>
        </p:txBody>
      </p:sp>
      <p:sp>
        <p:nvSpPr>
          <p:cNvPr id="34818" name="Rectangle 2"/>
          <p:cNvSpPr>
            <a:spLocks noGrp="1" noChangeArrowheads="1"/>
          </p:cNvSpPr>
          <p:nvPr>
            <p:ph type="title"/>
          </p:nvPr>
        </p:nvSpPr>
        <p:spPr/>
        <p:txBody>
          <a:bodyPr/>
          <a:lstStyle/>
          <a:p>
            <a:pPr eaLnBrk="1" hangingPunct="1">
              <a:defRPr/>
            </a:pPr>
            <a:r>
              <a:rPr lang="tr-TR" altLang="tr-TR" smtClean="0"/>
              <a:t>Saç ve Sakal</a:t>
            </a:r>
            <a:endParaRPr lang="en-US" altLang="tr-TR" smtClean="0"/>
          </a:p>
        </p:txBody>
      </p:sp>
      <p:sp>
        <p:nvSpPr>
          <p:cNvPr id="34821" name="Rectangle 5"/>
          <p:cNvSpPr>
            <a:spLocks noGrp="1" noChangeArrowheads="1"/>
          </p:cNvSpPr>
          <p:nvPr>
            <p:ph sz="half" idx="2"/>
          </p:nvPr>
        </p:nvSpPr>
        <p:spPr>
          <a:xfrm>
            <a:off x="4649788" y="1598613"/>
            <a:ext cx="4032250" cy="4497387"/>
          </a:xfrm>
        </p:spPr>
        <p:txBody>
          <a:bodyPr/>
          <a:lstStyle/>
          <a:p>
            <a:pPr eaLnBrk="1" hangingPunct="1">
              <a:defRPr/>
            </a:pPr>
            <a:r>
              <a:rPr lang="tr-TR" altLang="tr-TR" sz="2400" smtClean="0"/>
              <a:t>Erkekler için genelleme yapılırsa, saç ne kadar kısa ise, görünüş o kadar tutucudur. Dazlaklık çoğunlukla erkeği daha güçlü ve otoriter gösterir. </a:t>
            </a:r>
          </a:p>
          <a:p>
            <a:pPr eaLnBrk="1" hangingPunct="1">
              <a:defRPr/>
            </a:pPr>
            <a:r>
              <a:rPr lang="tr-TR" altLang="tr-TR" sz="2400" smtClean="0"/>
              <a:t>Sakal ve bıyık bir genci daha olgun gösterir. Ancak bıyığın yüze verdiği somurtganlığın da giderilmesi zordur. </a:t>
            </a:r>
            <a:endParaRPr lang="en-US" altLang="tr-TR" sz="2400" smtClean="0"/>
          </a:p>
        </p:txBody>
      </p:sp>
      <p:pic>
        <p:nvPicPr>
          <p:cNvPr id="80901" name="Picture 6" descr="sac sakal"/>
          <p:cNvPicPr>
            <a:picLocks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596900" y="1822450"/>
            <a:ext cx="3621088" cy="41084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630095771"/>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5"/>
          <p:cNvSpPr>
            <a:spLocks noGrp="1"/>
          </p:cNvSpPr>
          <p:nvPr>
            <p:ph type="sldNum" sz="quarter" idx="12"/>
          </p:nvPr>
        </p:nvSpPr>
        <p:spPr/>
        <p:txBody>
          <a:bodyPr/>
          <a:lstStyle/>
          <a:p>
            <a:pPr>
              <a:defRPr/>
            </a:pPr>
            <a:fld id="{143C2575-6EF4-4476-9C83-6A6C6BACC14F}" type="slidenum">
              <a:rPr lang="tr-TR" altLang="tr-TR">
                <a:solidFill>
                  <a:srgbClr val="EAEAEA"/>
                </a:solidFill>
              </a:rPr>
              <a:pPr>
                <a:defRPr/>
              </a:pPr>
              <a:t>78</a:t>
            </a:fld>
            <a:endParaRPr lang="tr-TR" altLang="tr-TR">
              <a:solidFill>
                <a:srgbClr val="EAEAEA"/>
              </a:solidFill>
            </a:endParaRPr>
          </a:p>
        </p:txBody>
      </p:sp>
      <p:sp>
        <p:nvSpPr>
          <p:cNvPr id="23554" name="Rectangle 2"/>
          <p:cNvSpPr>
            <a:spLocks noGrp="1" noChangeArrowheads="1"/>
          </p:cNvSpPr>
          <p:nvPr>
            <p:ph type="title"/>
          </p:nvPr>
        </p:nvSpPr>
        <p:spPr/>
        <p:txBody>
          <a:bodyPr/>
          <a:lstStyle/>
          <a:p>
            <a:pPr eaLnBrk="1" hangingPunct="1">
              <a:defRPr/>
            </a:pPr>
            <a:r>
              <a:rPr lang="tr-TR" altLang="tr-TR" smtClean="0"/>
              <a:t>Kullanılan Aksesuarlar</a:t>
            </a:r>
            <a:endParaRPr lang="en-US" altLang="tr-TR" smtClean="0"/>
          </a:p>
        </p:txBody>
      </p:sp>
      <p:pic>
        <p:nvPicPr>
          <p:cNvPr id="81924" name="Picture 5" descr="gı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988" y="2420938"/>
            <a:ext cx="6505575" cy="336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5286069"/>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5"/>
          <p:cNvSpPr>
            <a:spLocks noGrp="1"/>
          </p:cNvSpPr>
          <p:nvPr>
            <p:ph type="sldNum" sz="quarter" idx="12"/>
          </p:nvPr>
        </p:nvSpPr>
        <p:spPr/>
        <p:txBody>
          <a:bodyPr/>
          <a:lstStyle/>
          <a:p>
            <a:pPr>
              <a:defRPr/>
            </a:pPr>
            <a:fld id="{2BA42738-362D-43B2-863A-D2DC5C6C1731}" type="slidenum">
              <a:rPr lang="tr-TR" altLang="tr-TR">
                <a:solidFill>
                  <a:srgbClr val="EAEAEA"/>
                </a:solidFill>
              </a:rPr>
              <a:pPr>
                <a:defRPr/>
              </a:pPr>
              <a:t>79</a:t>
            </a:fld>
            <a:endParaRPr lang="tr-TR" altLang="tr-TR">
              <a:solidFill>
                <a:srgbClr val="EAEAEA"/>
              </a:solidFill>
            </a:endParaRPr>
          </a:p>
        </p:txBody>
      </p:sp>
      <p:sp>
        <p:nvSpPr>
          <p:cNvPr id="374786" name="Rectangle 2"/>
          <p:cNvSpPr>
            <a:spLocks noGrp="1" noChangeArrowheads="1"/>
          </p:cNvSpPr>
          <p:nvPr>
            <p:ph type="title"/>
          </p:nvPr>
        </p:nvSpPr>
        <p:spPr/>
        <p:txBody>
          <a:bodyPr/>
          <a:lstStyle/>
          <a:p>
            <a:pPr eaLnBrk="1" hangingPunct="1">
              <a:defRPr/>
            </a:pPr>
            <a:r>
              <a:rPr lang="tr-TR" altLang="tr-TR" smtClean="0"/>
              <a:t>Sahiplenme</a:t>
            </a:r>
          </a:p>
        </p:txBody>
      </p:sp>
      <p:pic>
        <p:nvPicPr>
          <p:cNvPr id="82948" name="Picture 3" descr="11"/>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473200" y="2190750"/>
            <a:ext cx="4943475" cy="31035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2949" name="Comment 4"/>
          <p:cNvSpPr>
            <a:spLocks noChangeArrowheads="1"/>
          </p:cNvSpPr>
          <p:nvPr/>
        </p:nvSpPr>
        <p:spPr bwMode="auto">
          <a:xfrm>
            <a:off x="1908175" y="5805488"/>
            <a:ext cx="5330825" cy="957262"/>
          </a:xfrm>
          <a:prstGeom prst="rect">
            <a:avLst/>
          </a:prstGeom>
          <a:solidFill>
            <a:srgbClr val="FCFDC6"/>
          </a:solidFill>
          <a:ln w="9525">
            <a:solidFill>
              <a:schemeClr val="tx1"/>
            </a:solidFill>
            <a:miter lim="800000"/>
            <a:headEnd/>
            <a:tailEnd/>
          </a:ln>
          <a:effectLst>
            <a:outerShdw dist="107763" dir="2700000" algn="ctr" rotWithShape="0">
              <a:schemeClr val="bg2"/>
            </a:outerShdw>
          </a:effectLst>
          <a:extLst>
            <a:ext uri="{53640926-AAD7-44D8-BBD7-CCE9431645EC}">
              <a14:shadowObscured xmlns:a14="http://schemas.microsoft.com/office/drawing/2010/main" val="1"/>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fontAlgn="base">
              <a:spcBef>
                <a:spcPct val="50000"/>
              </a:spcBef>
              <a:spcAft>
                <a:spcPct val="0"/>
              </a:spcAft>
            </a:pPr>
            <a:r>
              <a:rPr lang="tr-TR" altLang="tr-TR" sz="1600" b="1" smtClean="0">
                <a:solidFill>
                  <a:srgbClr val="000000"/>
                </a:solidFill>
              </a:rPr>
              <a:t>YENİ ALDIĞI ARABASIYLA POZ VEREN BİR BEYEFENDİ: SAHİPLİK İFADESİ:</a:t>
            </a:r>
            <a:endParaRPr lang="tr-TR" altLang="tr-TR" sz="1600" u="sng" smtClean="0">
              <a:solidFill>
                <a:srgbClr val="000000"/>
              </a:solidFill>
            </a:endParaRPr>
          </a:p>
          <a:p>
            <a:pPr fontAlgn="base">
              <a:spcBef>
                <a:spcPct val="50000"/>
              </a:spcBef>
              <a:spcAft>
                <a:spcPct val="0"/>
              </a:spcAft>
            </a:pPr>
            <a:endParaRPr lang="tr-TR" altLang="tr-TR" sz="1600" u="sng" smtClean="0">
              <a:solidFill>
                <a:srgbClr val="000000"/>
              </a:solidFill>
            </a:endParaRPr>
          </a:p>
        </p:txBody>
      </p:sp>
    </p:spTree>
    <p:extLst>
      <p:ext uri="{BB962C8B-B14F-4D97-AF65-F5344CB8AC3E}">
        <p14:creationId xmlns:p14="http://schemas.microsoft.com/office/powerpoint/2010/main" val="4271222245"/>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5"/>
          <p:cNvSpPr>
            <a:spLocks noGrp="1"/>
          </p:cNvSpPr>
          <p:nvPr>
            <p:ph type="sldNum" sz="quarter" idx="12"/>
          </p:nvPr>
        </p:nvSpPr>
        <p:spPr/>
        <p:txBody>
          <a:bodyPr/>
          <a:lstStyle/>
          <a:p>
            <a:pPr>
              <a:defRPr/>
            </a:pPr>
            <a:fld id="{75789395-D88C-4EA2-A77D-DA4A986DD4B7}" type="slidenum">
              <a:rPr lang="tr-TR" altLang="tr-TR">
                <a:solidFill>
                  <a:srgbClr val="EAEAEA"/>
                </a:solidFill>
              </a:rPr>
              <a:pPr>
                <a:defRPr/>
              </a:pPr>
              <a:t>80</a:t>
            </a:fld>
            <a:endParaRPr lang="tr-TR" altLang="tr-TR">
              <a:solidFill>
                <a:srgbClr val="EAEAEA"/>
              </a:solidFill>
            </a:endParaRPr>
          </a:p>
        </p:txBody>
      </p:sp>
      <p:sp>
        <p:nvSpPr>
          <p:cNvPr id="370690" name="Rectangle 2"/>
          <p:cNvSpPr>
            <a:spLocks noGrp="1" noChangeArrowheads="1"/>
          </p:cNvSpPr>
          <p:nvPr>
            <p:ph type="title"/>
          </p:nvPr>
        </p:nvSpPr>
        <p:spPr/>
        <p:txBody>
          <a:bodyPr/>
          <a:lstStyle/>
          <a:p>
            <a:pPr eaLnBrk="1" hangingPunct="1">
              <a:defRPr/>
            </a:pPr>
            <a:r>
              <a:rPr lang="tr-TR" altLang="tr-TR" smtClean="0"/>
              <a:t>Sahiplenme</a:t>
            </a:r>
          </a:p>
        </p:txBody>
      </p:sp>
      <p:sp>
        <p:nvSpPr>
          <p:cNvPr id="83972" name="Comment 6"/>
          <p:cNvSpPr>
            <a:spLocks noChangeArrowheads="1"/>
          </p:cNvSpPr>
          <p:nvPr/>
        </p:nvSpPr>
        <p:spPr bwMode="auto">
          <a:xfrm>
            <a:off x="1835150" y="5840413"/>
            <a:ext cx="6264275" cy="1017587"/>
          </a:xfrm>
          <a:prstGeom prst="rect">
            <a:avLst/>
          </a:prstGeom>
          <a:solidFill>
            <a:srgbClr val="FCFDC6"/>
          </a:solidFill>
          <a:ln w="9525">
            <a:solidFill>
              <a:schemeClr val="tx1"/>
            </a:solidFill>
            <a:miter lim="800000"/>
            <a:headEnd/>
            <a:tailEnd/>
          </a:ln>
          <a:effectLst>
            <a:outerShdw dist="107763" dir="2700000" algn="ctr" rotWithShape="0">
              <a:schemeClr val="bg2"/>
            </a:outerShdw>
          </a:effectLst>
          <a:extLst>
            <a:ext uri="{53640926-AAD7-44D8-BBD7-CCE9431645EC}">
              <a14:shadowObscured xmlns:a14="http://schemas.microsoft.com/office/drawing/2010/main" val="1"/>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fontAlgn="base">
              <a:spcBef>
                <a:spcPct val="50000"/>
              </a:spcBef>
              <a:spcAft>
                <a:spcPct val="0"/>
              </a:spcAft>
            </a:pPr>
            <a:r>
              <a:rPr lang="tr-TR" altLang="tr-TR" b="1" smtClean="0">
                <a:solidFill>
                  <a:srgbClr val="000000"/>
                </a:solidFill>
              </a:rPr>
              <a:t>KONUYA  ALAKASIZ BİRİSİNİN POZA GİRMESİ ONU KIZDIRIYOR.</a:t>
            </a:r>
          </a:p>
          <a:p>
            <a:pPr fontAlgn="base">
              <a:spcBef>
                <a:spcPct val="50000"/>
              </a:spcBef>
              <a:spcAft>
                <a:spcPct val="0"/>
              </a:spcAft>
            </a:pPr>
            <a:endParaRPr lang="tr-TR" altLang="tr-TR" sz="1600" u="sng" smtClean="0">
              <a:solidFill>
                <a:srgbClr val="000000"/>
              </a:solidFill>
            </a:endParaRPr>
          </a:p>
        </p:txBody>
      </p:sp>
      <p:pic>
        <p:nvPicPr>
          <p:cNvPr id="83973" name="Picture 8" descr="12"/>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446338" y="1739900"/>
            <a:ext cx="4543425" cy="39544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684702208"/>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5"/>
          <p:cNvSpPr>
            <a:spLocks noGrp="1"/>
          </p:cNvSpPr>
          <p:nvPr>
            <p:ph type="sldNum" sz="quarter" idx="12"/>
          </p:nvPr>
        </p:nvSpPr>
        <p:spPr/>
        <p:txBody>
          <a:bodyPr/>
          <a:lstStyle/>
          <a:p>
            <a:pPr>
              <a:defRPr/>
            </a:pPr>
            <a:fld id="{5A852E52-FBE8-43D2-A663-E8DDC80078C1}" type="slidenum">
              <a:rPr lang="tr-TR" altLang="tr-TR">
                <a:solidFill>
                  <a:srgbClr val="EAEAEA"/>
                </a:solidFill>
              </a:rPr>
              <a:pPr>
                <a:defRPr/>
              </a:pPr>
              <a:t>81</a:t>
            </a:fld>
            <a:endParaRPr lang="tr-TR" altLang="tr-TR">
              <a:solidFill>
                <a:srgbClr val="EAEAEA"/>
              </a:solidFill>
            </a:endParaRPr>
          </a:p>
        </p:txBody>
      </p:sp>
      <p:sp>
        <p:nvSpPr>
          <p:cNvPr id="375810" name="Rectangle 2"/>
          <p:cNvSpPr>
            <a:spLocks noGrp="1" noChangeArrowheads="1"/>
          </p:cNvSpPr>
          <p:nvPr>
            <p:ph type="title"/>
          </p:nvPr>
        </p:nvSpPr>
        <p:spPr/>
        <p:txBody>
          <a:bodyPr/>
          <a:lstStyle/>
          <a:p>
            <a:pPr eaLnBrk="1" hangingPunct="1">
              <a:defRPr/>
            </a:pPr>
            <a:r>
              <a:rPr lang="tr-TR" altLang="tr-TR" smtClean="0"/>
              <a:t>Sahiplenme</a:t>
            </a:r>
          </a:p>
        </p:txBody>
      </p:sp>
      <p:sp>
        <p:nvSpPr>
          <p:cNvPr id="84996" name="Comment 3"/>
          <p:cNvSpPr>
            <a:spLocks noChangeArrowheads="1"/>
          </p:cNvSpPr>
          <p:nvPr/>
        </p:nvSpPr>
        <p:spPr bwMode="auto">
          <a:xfrm>
            <a:off x="1835150" y="5840413"/>
            <a:ext cx="6264275" cy="1017587"/>
          </a:xfrm>
          <a:prstGeom prst="rect">
            <a:avLst/>
          </a:prstGeom>
          <a:solidFill>
            <a:srgbClr val="FCFDC6"/>
          </a:solidFill>
          <a:ln w="9525">
            <a:solidFill>
              <a:schemeClr val="tx1"/>
            </a:solidFill>
            <a:miter lim="800000"/>
            <a:headEnd/>
            <a:tailEnd/>
          </a:ln>
          <a:effectLst>
            <a:outerShdw dist="107763" dir="2700000" algn="ctr" rotWithShape="0">
              <a:schemeClr val="bg2"/>
            </a:outerShdw>
          </a:effectLst>
          <a:extLst>
            <a:ext uri="{53640926-AAD7-44D8-BBD7-CCE9431645EC}">
              <a14:shadowObscured xmlns:a14="http://schemas.microsoft.com/office/drawing/2010/main" val="1"/>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fontAlgn="base">
              <a:spcBef>
                <a:spcPct val="50000"/>
              </a:spcBef>
              <a:spcAft>
                <a:spcPct val="0"/>
              </a:spcAft>
            </a:pPr>
            <a:r>
              <a:rPr lang="tr-TR" altLang="tr-TR" b="1" smtClean="0">
                <a:solidFill>
                  <a:srgbClr val="000000"/>
                </a:solidFill>
              </a:rPr>
              <a:t>DOKUNARAK SAHİPLENME: BİR AVCININ AVINI SAHİPLENMESİ</a:t>
            </a:r>
            <a:endParaRPr lang="tr-TR" altLang="tr-TR" u="sng" smtClean="0">
              <a:solidFill>
                <a:srgbClr val="000000"/>
              </a:solidFill>
            </a:endParaRPr>
          </a:p>
          <a:p>
            <a:pPr fontAlgn="base">
              <a:spcBef>
                <a:spcPct val="50000"/>
              </a:spcBef>
              <a:spcAft>
                <a:spcPct val="0"/>
              </a:spcAft>
            </a:pPr>
            <a:endParaRPr lang="tr-TR" altLang="tr-TR" sz="1600" u="sng" smtClean="0">
              <a:solidFill>
                <a:srgbClr val="000000"/>
              </a:solidFill>
            </a:endParaRPr>
          </a:p>
        </p:txBody>
      </p:sp>
      <p:pic>
        <p:nvPicPr>
          <p:cNvPr id="84997" name="Picture 6" descr="14"/>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3184525" y="1749425"/>
            <a:ext cx="2768600" cy="41957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408226381"/>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6"/>
          <p:cNvSpPr>
            <a:spLocks noGrp="1"/>
          </p:cNvSpPr>
          <p:nvPr>
            <p:ph type="sldNum" sz="quarter" idx="12"/>
          </p:nvPr>
        </p:nvSpPr>
        <p:spPr/>
        <p:txBody>
          <a:bodyPr/>
          <a:lstStyle/>
          <a:p>
            <a:pPr>
              <a:defRPr/>
            </a:pPr>
            <a:fld id="{0BE9544A-83DD-425C-BA3C-B1489D5CD423}" type="slidenum">
              <a:rPr lang="tr-TR" altLang="tr-TR">
                <a:solidFill>
                  <a:srgbClr val="EAEAEA"/>
                </a:solidFill>
              </a:rPr>
              <a:pPr>
                <a:defRPr/>
              </a:pPr>
              <a:t>82</a:t>
            </a:fld>
            <a:endParaRPr lang="tr-TR" altLang="tr-TR">
              <a:solidFill>
                <a:srgbClr val="EAEAEA"/>
              </a:solidFill>
            </a:endParaRPr>
          </a:p>
        </p:txBody>
      </p:sp>
      <p:sp>
        <p:nvSpPr>
          <p:cNvPr id="376834" name="Rectangle 2"/>
          <p:cNvSpPr>
            <a:spLocks noGrp="1" noChangeArrowheads="1"/>
          </p:cNvSpPr>
          <p:nvPr>
            <p:ph type="title"/>
          </p:nvPr>
        </p:nvSpPr>
        <p:spPr/>
        <p:txBody>
          <a:bodyPr/>
          <a:lstStyle/>
          <a:p>
            <a:pPr eaLnBrk="1" hangingPunct="1">
              <a:defRPr/>
            </a:pPr>
            <a:r>
              <a:rPr lang="tr-TR" altLang="tr-TR" smtClean="0"/>
              <a:t>Oturulan Yer</a:t>
            </a:r>
          </a:p>
        </p:txBody>
      </p:sp>
      <p:pic>
        <p:nvPicPr>
          <p:cNvPr id="86020" name="Picture 4" descr="z"/>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143500" y="1889125"/>
            <a:ext cx="3176588" cy="2825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76837" name="Rectangle 5"/>
          <p:cNvSpPr>
            <a:spLocks noGrp="1" noChangeArrowheads="1"/>
          </p:cNvSpPr>
          <p:nvPr>
            <p:ph sz="half" idx="1"/>
          </p:nvPr>
        </p:nvSpPr>
        <p:spPr>
          <a:xfrm>
            <a:off x="455613" y="1598613"/>
            <a:ext cx="4032250" cy="4497387"/>
          </a:xfrm>
        </p:spPr>
        <p:txBody>
          <a:bodyPr/>
          <a:lstStyle/>
          <a:p>
            <a:pPr eaLnBrk="1" hangingPunct="1">
              <a:buFont typeface="Wingdings" pitchFamily="2" charset="2"/>
              <a:buNone/>
              <a:defRPr/>
            </a:pPr>
            <a:r>
              <a:rPr lang="tr-TR" altLang="tr-TR" sz="2400" smtClean="0"/>
              <a:t>	Bu pozisyon normalde dostça ve gündelik konuşmalara dalmış kişiler tarafından kullanılır. Pozisyon sınırsız göz temasına ve sayısız hareket kullanma ve karşıdakinin hareketlerini gözlemlemeye olanak tanır.</a:t>
            </a:r>
          </a:p>
        </p:txBody>
      </p:sp>
    </p:spTree>
    <p:extLst>
      <p:ext uri="{BB962C8B-B14F-4D97-AF65-F5344CB8AC3E}">
        <p14:creationId xmlns:p14="http://schemas.microsoft.com/office/powerpoint/2010/main" val="2391203449"/>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6"/>
          <p:cNvSpPr>
            <a:spLocks noGrp="1"/>
          </p:cNvSpPr>
          <p:nvPr>
            <p:ph type="sldNum" sz="quarter" idx="12"/>
          </p:nvPr>
        </p:nvSpPr>
        <p:spPr/>
        <p:txBody>
          <a:bodyPr/>
          <a:lstStyle/>
          <a:p>
            <a:pPr>
              <a:defRPr/>
            </a:pPr>
            <a:fld id="{AC44CFDF-5B7B-4B81-87C6-4ACD90B071F7}" type="slidenum">
              <a:rPr lang="tr-TR" altLang="tr-TR">
                <a:solidFill>
                  <a:srgbClr val="EAEAEA"/>
                </a:solidFill>
              </a:rPr>
              <a:pPr>
                <a:defRPr/>
              </a:pPr>
              <a:t>83</a:t>
            </a:fld>
            <a:endParaRPr lang="tr-TR" altLang="tr-TR">
              <a:solidFill>
                <a:srgbClr val="EAEAEA"/>
              </a:solidFill>
            </a:endParaRPr>
          </a:p>
        </p:txBody>
      </p:sp>
      <p:sp>
        <p:nvSpPr>
          <p:cNvPr id="259074" name="Rectangle 2"/>
          <p:cNvSpPr>
            <a:spLocks noGrp="1" noChangeArrowheads="1"/>
          </p:cNvSpPr>
          <p:nvPr>
            <p:ph type="title"/>
          </p:nvPr>
        </p:nvSpPr>
        <p:spPr/>
        <p:txBody>
          <a:bodyPr/>
          <a:lstStyle/>
          <a:p>
            <a:pPr eaLnBrk="1" hangingPunct="1">
              <a:defRPr/>
            </a:pPr>
            <a:r>
              <a:rPr lang="tr-TR" altLang="tr-TR" smtClean="0"/>
              <a:t>Oturulan Yer</a:t>
            </a:r>
          </a:p>
        </p:txBody>
      </p:sp>
      <p:pic>
        <p:nvPicPr>
          <p:cNvPr id="87044" name="Picture 5" descr="x"/>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596900" y="1739900"/>
            <a:ext cx="2963863" cy="3332163"/>
          </a:xfrm>
        </p:spPr>
      </p:pic>
      <p:sp>
        <p:nvSpPr>
          <p:cNvPr id="259080" name="Rectangle 8"/>
          <p:cNvSpPr>
            <a:spLocks noGrp="1" noChangeArrowheads="1"/>
          </p:cNvSpPr>
          <p:nvPr>
            <p:ph sz="half" idx="2"/>
          </p:nvPr>
        </p:nvSpPr>
        <p:spPr>
          <a:xfrm>
            <a:off x="4649788" y="1598613"/>
            <a:ext cx="4032250" cy="4497387"/>
          </a:xfrm>
        </p:spPr>
        <p:txBody>
          <a:bodyPr/>
          <a:lstStyle/>
          <a:p>
            <a:pPr eaLnBrk="1" hangingPunct="1">
              <a:defRPr/>
            </a:pPr>
            <a:r>
              <a:rPr lang="tr-TR" altLang="tr-TR" smtClean="0"/>
              <a:t>İki kişinin karşılıklı olarak birbirlerine yönlendikleri, yani aynı şekilde düşündükleri veya aynı iş üzerinde birlikte çalıştıkları durumda bu pozisyon kullanılır.</a:t>
            </a:r>
          </a:p>
        </p:txBody>
      </p:sp>
    </p:spTree>
    <p:extLst>
      <p:ext uri="{BB962C8B-B14F-4D97-AF65-F5344CB8AC3E}">
        <p14:creationId xmlns:p14="http://schemas.microsoft.com/office/powerpoint/2010/main" val="1568648718"/>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5"/>
          <p:cNvSpPr>
            <a:spLocks noGrp="1"/>
          </p:cNvSpPr>
          <p:nvPr>
            <p:ph type="sldNum" sz="quarter" idx="12"/>
          </p:nvPr>
        </p:nvSpPr>
        <p:spPr/>
        <p:txBody>
          <a:bodyPr/>
          <a:lstStyle/>
          <a:p>
            <a:pPr>
              <a:defRPr/>
            </a:pPr>
            <a:fld id="{6C1D6AF0-2FD4-46D5-BC43-EF52324A08DD}" type="slidenum">
              <a:rPr lang="tr-TR" altLang="tr-TR">
                <a:solidFill>
                  <a:srgbClr val="EAEAEA"/>
                </a:solidFill>
              </a:rPr>
              <a:pPr>
                <a:defRPr/>
              </a:pPr>
              <a:t>84</a:t>
            </a:fld>
            <a:endParaRPr lang="tr-TR" altLang="tr-TR">
              <a:solidFill>
                <a:srgbClr val="EAEAEA"/>
              </a:solidFill>
            </a:endParaRPr>
          </a:p>
        </p:txBody>
      </p:sp>
      <p:sp>
        <p:nvSpPr>
          <p:cNvPr id="384005" name="Rectangle 5"/>
          <p:cNvSpPr>
            <a:spLocks noGrp="1" noChangeArrowheads="1"/>
          </p:cNvSpPr>
          <p:nvPr>
            <p:ph type="title"/>
          </p:nvPr>
        </p:nvSpPr>
        <p:spPr/>
        <p:txBody>
          <a:bodyPr/>
          <a:lstStyle/>
          <a:p>
            <a:pPr eaLnBrk="1" hangingPunct="1">
              <a:defRPr/>
            </a:pPr>
            <a:endParaRPr lang="tr-TR" altLang="tr-TR" smtClean="0"/>
          </a:p>
        </p:txBody>
      </p:sp>
      <p:pic>
        <p:nvPicPr>
          <p:cNvPr id="88068" name="Picture 4" descr="savunmarekabet"/>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195513" y="1201738"/>
            <a:ext cx="548322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790213020"/>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6"/>
          <p:cNvSpPr>
            <a:spLocks noGrp="1"/>
          </p:cNvSpPr>
          <p:nvPr>
            <p:ph type="sldNum" sz="quarter" idx="12"/>
          </p:nvPr>
        </p:nvSpPr>
        <p:spPr/>
        <p:txBody>
          <a:bodyPr/>
          <a:lstStyle/>
          <a:p>
            <a:pPr>
              <a:defRPr/>
            </a:pPr>
            <a:fld id="{EFC96863-9BEC-4C24-B3EB-DAE475B09C0F}" type="slidenum">
              <a:rPr lang="tr-TR" altLang="tr-TR">
                <a:solidFill>
                  <a:srgbClr val="EAEAEA"/>
                </a:solidFill>
              </a:rPr>
              <a:pPr>
                <a:defRPr/>
              </a:pPr>
              <a:t>85</a:t>
            </a:fld>
            <a:endParaRPr lang="tr-TR" altLang="tr-TR">
              <a:solidFill>
                <a:srgbClr val="EAEAEA"/>
              </a:solidFill>
            </a:endParaRPr>
          </a:p>
        </p:txBody>
      </p:sp>
      <p:sp>
        <p:nvSpPr>
          <p:cNvPr id="388098" name="Rectangle 2"/>
          <p:cNvSpPr>
            <a:spLocks noGrp="1" noChangeArrowheads="1"/>
          </p:cNvSpPr>
          <p:nvPr>
            <p:ph type="title"/>
          </p:nvPr>
        </p:nvSpPr>
        <p:spPr/>
        <p:txBody>
          <a:bodyPr/>
          <a:lstStyle/>
          <a:p>
            <a:pPr eaLnBrk="1" hangingPunct="1">
              <a:defRPr/>
            </a:pPr>
            <a:r>
              <a:rPr lang="tr-TR" altLang="tr-TR" smtClean="0"/>
              <a:t>Masa Kullanımı</a:t>
            </a:r>
          </a:p>
        </p:txBody>
      </p:sp>
      <p:pic>
        <p:nvPicPr>
          <p:cNvPr id="89092" name="Picture 4" descr="kagıtkabul"/>
          <p:cNvPicPr>
            <a:picLocks noGrp="1" noChangeAspect="1" noChangeArrowheads="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a:xfrm>
            <a:off x="1192213" y="1598613"/>
            <a:ext cx="2555875" cy="4497387"/>
          </a:xfrm>
        </p:spPr>
      </p:pic>
      <p:sp>
        <p:nvSpPr>
          <p:cNvPr id="388101" name="Rectangle 5"/>
          <p:cNvSpPr>
            <a:spLocks noGrp="1" noChangeArrowheads="1"/>
          </p:cNvSpPr>
          <p:nvPr>
            <p:ph sz="half" idx="2"/>
          </p:nvPr>
        </p:nvSpPr>
        <p:spPr>
          <a:xfrm>
            <a:off x="4649788" y="1598613"/>
            <a:ext cx="4032250" cy="4497387"/>
          </a:xfrm>
        </p:spPr>
        <p:txBody>
          <a:bodyPr/>
          <a:lstStyle/>
          <a:p>
            <a:pPr eaLnBrk="1" hangingPunct="1">
              <a:defRPr/>
            </a:pPr>
            <a:r>
              <a:rPr lang="tr-TR" altLang="tr-TR" smtClean="0"/>
              <a:t>İnsanlar masada karşılıklı oturduklarında bilinçaltı olarak masayı ikiye bölerler.Her biri masanın yarısını kendi bölgesi olarak belirler ve ötekinin kendi bölgesine tecavüzünü reddeder.</a:t>
            </a:r>
          </a:p>
        </p:txBody>
      </p:sp>
    </p:spTree>
    <p:extLst>
      <p:ext uri="{BB962C8B-B14F-4D97-AF65-F5344CB8AC3E}">
        <p14:creationId xmlns:p14="http://schemas.microsoft.com/office/powerpoint/2010/main" val="2301473618"/>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6"/>
          <p:cNvSpPr>
            <a:spLocks noGrp="1"/>
          </p:cNvSpPr>
          <p:nvPr>
            <p:ph type="sldNum" sz="quarter" idx="12"/>
          </p:nvPr>
        </p:nvSpPr>
        <p:spPr/>
        <p:txBody>
          <a:bodyPr/>
          <a:lstStyle/>
          <a:p>
            <a:pPr>
              <a:defRPr/>
            </a:pPr>
            <a:fld id="{E57336AB-4A0F-40F3-B9FE-4C6C0972B4E0}" type="slidenum">
              <a:rPr lang="tr-TR" altLang="tr-TR">
                <a:solidFill>
                  <a:srgbClr val="EAEAEA"/>
                </a:solidFill>
              </a:rPr>
              <a:pPr>
                <a:defRPr/>
              </a:pPr>
              <a:t>86</a:t>
            </a:fld>
            <a:endParaRPr lang="tr-TR" altLang="tr-TR">
              <a:solidFill>
                <a:srgbClr val="EAEAEA"/>
              </a:solidFill>
            </a:endParaRPr>
          </a:p>
        </p:txBody>
      </p:sp>
      <p:sp>
        <p:nvSpPr>
          <p:cNvPr id="392194" name="Rectangle 2"/>
          <p:cNvSpPr>
            <a:spLocks noGrp="1" noChangeArrowheads="1"/>
          </p:cNvSpPr>
          <p:nvPr>
            <p:ph type="title"/>
          </p:nvPr>
        </p:nvSpPr>
        <p:spPr/>
        <p:txBody>
          <a:bodyPr/>
          <a:lstStyle/>
          <a:p>
            <a:pPr eaLnBrk="1" hangingPunct="1">
              <a:defRPr/>
            </a:pPr>
            <a:r>
              <a:rPr lang="tr-TR" altLang="tr-TR" smtClean="0"/>
              <a:t>Koltuk Yüksekliği</a:t>
            </a:r>
          </a:p>
        </p:txBody>
      </p:sp>
      <p:sp>
        <p:nvSpPr>
          <p:cNvPr id="392195" name="Rectangle 3"/>
          <p:cNvSpPr>
            <a:spLocks noGrp="1" noChangeArrowheads="1"/>
          </p:cNvSpPr>
          <p:nvPr>
            <p:ph type="body" sz="half" idx="1"/>
          </p:nvPr>
        </p:nvSpPr>
        <p:spPr>
          <a:xfrm>
            <a:off x="455613" y="1598613"/>
            <a:ext cx="4032250" cy="4497387"/>
          </a:xfrm>
        </p:spPr>
        <p:txBody>
          <a:bodyPr/>
          <a:lstStyle/>
          <a:p>
            <a:pPr eaLnBrk="1" hangingPunct="1">
              <a:buFont typeface="Wingdings" pitchFamily="2" charset="2"/>
              <a:buNone/>
              <a:defRPr/>
            </a:pPr>
            <a:r>
              <a:rPr lang="tr-TR" altLang="tr-TR" sz="2800" smtClean="0"/>
              <a:t>	Sandalyenizin yerden yüksekliğinin karşımızdakinin sandalyesinin yerden yüksekliğinden daha fazla olması size statü sağlamaktadır.</a:t>
            </a:r>
          </a:p>
        </p:txBody>
      </p:sp>
      <p:pic>
        <p:nvPicPr>
          <p:cNvPr id="90117" name="Picture 6" descr="koltuk"/>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284663" y="2276475"/>
            <a:ext cx="4859337" cy="3079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794199610"/>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5"/>
          <p:cNvSpPr>
            <a:spLocks noGrp="1"/>
          </p:cNvSpPr>
          <p:nvPr>
            <p:ph type="sldNum" sz="quarter" idx="12"/>
          </p:nvPr>
        </p:nvSpPr>
        <p:spPr/>
        <p:txBody>
          <a:bodyPr/>
          <a:lstStyle/>
          <a:p>
            <a:pPr>
              <a:defRPr/>
            </a:pPr>
            <a:fld id="{3654930D-99BE-4C04-82A4-BEB7BC16C3B5}" type="slidenum">
              <a:rPr lang="tr-TR" altLang="tr-TR">
                <a:solidFill>
                  <a:srgbClr val="EAEAEA"/>
                </a:solidFill>
              </a:rPr>
              <a:pPr>
                <a:defRPr/>
              </a:pPr>
              <a:t>87</a:t>
            </a:fld>
            <a:endParaRPr lang="tr-TR" altLang="tr-TR">
              <a:solidFill>
                <a:srgbClr val="EAEAEA"/>
              </a:solidFill>
            </a:endParaRPr>
          </a:p>
        </p:txBody>
      </p:sp>
      <p:sp>
        <p:nvSpPr>
          <p:cNvPr id="241666" name="Rectangle 2"/>
          <p:cNvSpPr>
            <a:spLocks noGrp="1" noChangeArrowheads="1"/>
          </p:cNvSpPr>
          <p:nvPr>
            <p:ph type="title"/>
          </p:nvPr>
        </p:nvSpPr>
        <p:spPr/>
        <p:txBody>
          <a:bodyPr/>
          <a:lstStyle/>
          <a:p>
            <a:pPr eaLnBrk="1" hangingPunct="1">
              <a:defRPr/>
            </a:pPr>
            <a:r>
              <a:rPr lang="tr-TR" altLang="tr-TR" smtClean="0"/>
              <a:t>Renklerin Dili</a:t>
            </a:r>
          </a:p>
        </p:txBody>
      </p:sp>
      <p:sp>
        <p:nvSpPr>
          <p:cNvPr id="241667" name="Rectangle 3"/>
          <p:cNvSpPr>
            <a:spLocks noGrp="1" noChangeArrowheads="1"/>
          </p:cNvSpPr>
          <p:nvPr>
            <p:ph type="body" idx="1"/>
          </p:nvPr>
        </p:nvSpPr>
        <p:spPr/>
        <p:txBody>
          <a:bodyPr/>
          <a:lstStyle/>
          <a:p>
            <a:pPr eaLnBrk="1" hangingPunct="1">
              <a:lnSpc>
                <a:spcPct val="90000"/>
              </a:lnSpc>
              <a:defRPr/>
            </a:pPr>
            <a:r>
              <a:rPr lang="tr-TR" altLang="tr-TR" smtClean="0"/>
              <a:t>Renklerin iletişimde toplumsal, kültürel, sosyal ve siyasal anlamları farklıdır. Renkleri tek tek algıladığımızda, kendilerine özgü ayırıcı değerleri, özellikleri vardır.</a:t>
            </a:r>
          </a:p>
          <a:p>
            <a:pPr eaLnBrk="1" hangingPunct="1">
              <a:lnSpc>
                <a:spcPct val="90000"/>
              </a:lnSpc>
              <a:defRPr/>
            </a:pPr>
            <a:r>
              <a:rPr lang="tr-TR" altLang="tr-TR" smtClean="0"/>
              <a:t>Bu özellikler yan yana olunca farklı simgeler ortaya çıkar. Renklerin kullanımı dönemden döneme, inançtan inanca, kültürden kültüre ve mekandan mekana, göre değişiklik gösterir.</a:t>
            </a:r>
          </a:p>
        </p:txBody>
      </p:sp>
    </p:spTree>
    <p:extLst>
      <p:ext uri="{BB962C8B-B14F-4D97-AF65-F5344CB8AC3E}">
        <p14:creationId xmlns:p14="http://schemas.microsoft.com/office/powerpoint/2010/main" val="36320851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1667">
                                            <p:txEl>
                                              <p:pRg st="0" end="0"/>
                                            </p:txEl>
                                          </p:spTgt>
                                        </p:tgtEl>
                                        <p:attrNameLst>
                                          <p:attrName>style.visibility</p:attrName>
                                        </p:attrNameLst>
                                      </p:cBhvr>
                                      <p:to>
                                        <p:strVal val="visible"/>
                                      </p:to>
                                    </p:set>
                                    <p:anim calcmode="lin" valueType="num">
                                      <p:cBhvr additive="base">
                                        <p:cTn id="7" dur="500" fill="hold"/>
                                        <p:tgtEl>
                                          <p:spTgt spid="24166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4166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1667">
                                            <p:txEl>
                                              <p:pRg st="1" end="1"/>
                                            </p:txEl>
                                          </p:spTgt>
                                        </p:tgtEl>
                                        <p:attrNameLst>
                                          <p:attrName>style.visibility</p:attrName>
                                        </p:attrNameLst>
                                      </p:cBhvr>
                                      <p:to>
                                        <p:strVal val="visible"/>
                                      </p:to>
                                    </p:set>
                                    <p:anim calcmode="lin" valueType="num">
                                      <p:cBhvr additive="base">
                                        <p:cTn id="13" dur="500" fill="hold"/>
                                        <p:tgtEl>
                                          <p:spTgt spid="24166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4166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1667" grpId="0" build="p"/>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ayt Numarası Yer Tutucusu 7"/>
          <p:cNvSpPr>
            <a:spLocks noGrp="1"/>
          </p:cNvSpPr>
          <p:nvPr>
            <p:ph type="sldNum" sz="quarter" idx="12"/>
          </p:nvPr>
        </p:nvSpPr>
        <p:spPr/>
        <p:txBody>
          <a:bodyPr/>
          <a:lstStyle/>
          <a:p>
            <a:pPr>
              <a:defRPr/>
            </a:pPr>
            <a:fld id="{B4A5F9ED-1D8F-49A4-AD09-E1F6175F3074}" type="slidenum">
              <a:rPr lang="tr-TR" altLang="tr-TR">
                <a:solidFill>
                  <a:srgbClr val="EAEAEA"/>
                </a:solidFill>
              </a:rPr>
              <a:pPr>
                <a:defRPr/>
              </a:pPr>
              <a:t>88</a:t>
            </a:fld>
            <a:endParaRPr lang="tr-TR" altLang="tr-TR">
              <a:solidFill>
                <a:srgbClr val="EAEAEA"/>
              </a:solidFill>
            </a:endParaRPr>
          </a:p>
        </p:txBody>
      </p:sp>
      <p:sp>
        <p:nvSpPr>
          <p:cNvPr id="242690" name="Rectangle 2"/>
          <p:cNvSpPr>
            <a:spLocks noGrp="1" noChangeArrowheads="1"/>
          </p:cNvSpPr>
          <p:nvPr>
            <p:ph type="title"/>
          </p:nvPr>
        </p:nvSpPr>
        <p:spPr/>
        <p:txBody>
          <a:bodyPr/>
          <a:lstStyle/>
          <a:p>
            <a:pPr eaLnBrk="1" hangingPunct="1">
              <a:defRPr/>
            </a:pPr>
            <a:r>
              <a:rPr lang="tr-TR" altLang="tr-TR" smtClean="0"/>
              <a:t>Renklerin Dili</a:t>
            </a:r>
          </a:p>
        </p:txBody>
      </p:sp>
      <p:sp>
        <p:nvSpPr>
          <p:cNvPr id="242691" name="Rectangle 3"/>
          <p:cNvSpPr>
            <a:spLocks noGrp="1" noChangeArrowheads="1"/>
          </p:cNvSpPr>
          <p:nvPr>
            <p:ph type="body" sz="half" idx="1"/>
          </p:nvPr>
        </p:nvSpPr>
        <p:spPr>
          <a:xfrm>
            <a:off x="455613" y="1598613"/>
            <a:ext cx="7920037" cy="4497387"/>
          </a:xfrm>
        </p:spPr>
        <p:txBody>
          <a:bodyPr/>
          <a:lstStyle/>
          <a:p>
            <a:pPr eaLnBrk="1" hangingPunct="1">
              <a:defRPr/>
            </a:pPr>
            <a:r>
              <a:rPr lang="tr-TR" altLang="tr-TR" sz="2800" smtClean="0"/>
              <a:t>Renkler nesneye biçim veren temel unsurlardan biridir. Renklerin anlamı, simgesel içerikler taşır.</a:t>
            </a:r>
          </a:p>
          <a:p>
            <a:pPr eaLnBrk="1" hangingPunct="1">
              <a:defRPr/>
            </a:pPr>
            <a:r>
              <a:rPr lang="tr-TR" altLang="tr-TR" sz="2800" smtClean="0"/>
              <a:t>Beyaz gül, saf ve arı duyguları.</a:t>
            </a:r>
          </a:p>
          <a:p>
            <a:pPr eaLnBrk="1" hangingPunct="1">
              <a:defRPr/>
            </a:pPr>
            <a:r>
              <a:rPr lang="tr-TR" altLang="tr-TR" sz="2800" smtClean="0"/>
              <a:t>Kırmızı gül, aşkı, tutkuyu.</a:t>
            </a:r>
          </a:p>
          <a:p>
            <a:pPr eaLnBrk="1" hangingPunct="1">
              <a:defRPr/>
            </a:pPr>
            <a:r>
              <a:rPr lang="tr-TR" altLang="tr-TR" sz="2800" smtClean="0"/>
              <a:t>Sarı gül, özlem ve ayrılık belirtisidir.</a:t>
            </a:r>
          </a:p>
          <a:p>
            <a:pPr eaLnBrk="1" hangingPunct="1">
              <a:defRPr/>
            </a:pPr>
            <a:r>
              <a:rPr lang="tr-TR" altLang="tr-TR" sz="2800" smtClean="0"/>
              <a:t>Pembe sevgiyi, yeşil umudu, açık mavi inancı, koyu mavi sadakati, leylak alçak gönüllüğü temsil eder.</a:t>
            </a:r>
          </a:p>
        </p:txBody>
      </p:sp>
      <p:pic>
        <p:nvPicPr>
          <p:cNvPr id="242692" name="Picture 4" descr="E Kart Gönder">
            <a:hlinkClick r:id="rId3"/>
          </p:cNvPr>
          <p:cNvPicPr>
            <a:picLocks noChangeAspect="1" noChangeArrowheads="1"/>
          </p:cNvPicPr>
          <p:nvPr>
            <p:ph sz="quarter" idx="2"/>
          </p:nvPr>
        </p:nvPicPr>
        <p:blipFill>
          <a:blip r:embed="rId4">
            <a:extLst>
              <a:ext uri="{28A0092B-C50C-407E-A947-70E740481C1C}">
                <a14:useLocalDpi xmlns:a14="http://schemas.microsoft.com/office/drawing/2010/main" val="0"/>
              </a:ext>
            </a:extLst>
          </a:blip>
          <a:srcRect/>
          <a:stretch>
            <a:fillRect/>
          </a:stretch>
        </p:blipFill>
        <p:spPr>
          <a:xfrm>
            <a:off x="7380288" y="404813"/>
            <a:ext cx="1343025" cy="89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42694" name="Picture 6" descr="http://www.atasaz.com/urun_Detay.asp?id=192">
            <a:hlinkClick r:id="rId5"/>
          </p:cNvPr>
          <p:cNvPicPr>
            <a:picLocks noChangeAspect="1" noChangeArrowheads="1"/>
          </p:cNvPicPr>
          <p:nvPr>
            <p:ph sz="quarter" idx="3"/>
          </p:nvPr>
        </p:nvPicPr>
        <p:blipFill>
          <a:blip r:embed="rId6">
            <a:extLst>
              <a:ext uri="{28A0092B-C50C-407E-A947-70E740481C1C}">
                <a14:useLocalDpi xmlns:a14="http://schemas.microsoft.com/office/drawing/2010/main" val="0"/>
              </a:ext>
            </a:extLst>
          </a:blip>
          <a:srcRect/>
          <a:stretch>
            <a:fillRect/>
          </a:stretch>
        </p:blipFill>
        <p:spPr>
          <a:xfrm>
            <a:off x="4716463" y="476250"/>
            <a:ext cx="952500" cy="12001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42697" name="Picture 9" descr="http://www.fiyonk.net/blog/?cat=9">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40650" y="3213100"/>
            <a:ext cx="933450"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2699" name="Picture 11" descr="http://www.cicekal.net/default.asp?sf=urunKTG&amp;ana=47&amp;alt=117">
            <a:hlinkClick r:id="rId9"/>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779838" y="5516563"/>
            <a:ext cx="117157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46385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2691">
                                            <p:txEl>
                                              <p:pRg st="0" end="0"/>
                                            </p:txEl>
                                          </p:spTgt>
                                        </p:tgtEl>
                                        <p:attrNameLst>
                                          <p:attrName>style.visibility</p:attrName>
                                        </p:attrNameLst>
                                      </p:cBhvr>
                                      <p:to>
                                        <p:strVal val="visible"/>
                                      </p:to>
                                    </p:set>
                                    <p:anim calcmode="lin" valueType="num">
                                      <p:cBhvr additive="base">
                                        <p:cTn id="7" dur="500" fill="hold"/>
                                        <p:tgtEl>
                                          <p:spTgt spid="24269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4269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42697"/>
                                        </p:tgtEl>
                                        <p:attrNameLst>
                                          <p:attrName>style.visibility</p:attrName>
                                        </p:attrNameLst>
                                      </p:cBhvr>
                                      <p:to>
                                        <p:strVal val="visible"/>
                                      </p:to>
                                    </p:set>
                                    <p:anim calcmode="lin" valueType="num">
                                      <p:cBhvr additive="base">
                                        <p:cTn id="13" dur="500" fill="hold"/>
                                        <p:tgtEl>
                                          <p:spTgt spid="242697"/>
                                        </p:tgtEl>
                                        <p:attrNameLst>
                                          <p:attrName>ppt_x</p:attrName>
                                        </p:attrNameLst>
                                      </p:cBhvr>
                                      <p:tavLst>
                                        <p:tav tm="0">
                                          <p:val>
                                            <p:strVal val="#ppt_x"/>
                                          </p:val>
                                        </p:tav>
                                        <p:tav tm="100000">
                                          <p:val>
                                            <p:strVal val="#ppt_x"/>
                                          </p:val>
                                        </p:tav>
                                      </p:tavLst>
                                    </p:anim>
                                    <p:anim calcmode="lin" valueType="num">
                                      <p:cBhvr additive="base">
                                        <p:cTn id="14" dur="500" fill="hold"/>
                                        <p:tgtEl>
                                          <p:spTgt spid="242697"/>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42691">
                                            <p:txEl>
                                              <p:pRg st="1" end="1"/>
                                            </p:txEl>
                                          </p:spTgt>
                                        </p:tgtEl>
                                        <p:attrNameLst>
                                          <p:attrName>style.visibility</p:attrName>
                                        </p:attrNameLst>
                                      </p:cBhvr>
                                      <p:to>
                                        <p:strVal val="visible"/>
                                      </p:to>
                                    </p:set>
                                    <p:anim calcmode="lin" valueType="num">
                                      <p:cBhvr additive="base">
                                        <p:cTn id="19" dur="500" fill="hold"/>
                                        <p:tgtEl>
                                          <p:spTgt spid="242691">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4269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242692"/>
                                        </p:tgtEl>
                                        <p:attrNameLst>
                                          <p:attrName>style.visibility</p:attrName>
                                        </p:attrNameLst>
                                      </p:cBhvr>
                                      <p:to>
                                        <p:strVal val="visible"/>
                                      </p:to>
                                    </p:set>
                                    <p:anim calcmode="lin" valueType="num">
                                      <p:cBhvr additive="base">
                                        <p:cTn id="25" dur="500" fill="hold"/>
                                        <p:tgtEl>
                                          <p:spTgt spid="242692"/>
                                        </p:tgtEl>
                                        <p:attrNameLst>
                                          <p:attrName>ppt_x</p:attrName>
                                        </p:attrNameLst>
                                      </p:cBhvr>
                                      <p:tavLst>
                                        <p:tav tm="0">
                                          <p:val>
                                            <p:strVal val="#ppt_x"/>
                                          </p:val>
                                        </p:tav>
                                        <p:tav tm="100000">
                                          <p:val>
                                            <p:strVal val="#ppt_x"/>
                                          </p:val>
                                        </p:tav>
                                      </p:tavLst>
                                    </p:anim>
                                    <p:anim calcmode="lin" valueType="num">
                                      <p:cBhvr additive="base">
                                        <p:cTn id="26" dur="500" fill="hold"/>
                                        <p:tgtEl>
                                          <p:spTgt spid="242692"/>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42691">
                                            <p:txEl>
                                              <p:pRg st="2" end="2"/>
                                            </p:txEl>
                                          </p:spTgt>
                                        </p:tgtEl>
                                        <p:attrNameLst>
                                          <p:attrName>style.visibility</p:attrName>
                                        </p:attrNameLst>
                                      </p:cBhvr>
                                      <p:to>
                                        <p:strVal val="visible"/>
                                      </p:to>
                                    </p:set>
                                    <p:anim calcmode="lin" valueType="num">
                                      <p:cBhvr additive="base">
                                        <p:cTn id="31" dur="500" fill="hold"/>
                                        <p:tgtEl>
                                          <p:spTgt spid="242691">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4269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242694"/>
                                        </p:tgtEl>
                                        <p:attrNameLst>
                                          <p:attrName>style.visibility</p:attrName>
                                        </p:attrNameLst>
                                      </p:cBhvr>
                                      <p:to>
                                        <p:strVal val="visible"/>
                                      </p:to>
                                    </p:set>
                                    <p:anim calcmode="lin" valueType="num">
                                      <p:cBhvr additive="base">
                                        <p:cTn id="37" dur="500" fill="hold"/>
                                        <p:tgtEl>
                                          <p:spTgt spid="242694"/>
                                        </p:tgtEl>
                                        <p:attrNameLst>
                                          <p:attrName>ppt_x</p:attrName>
                                        </p:attrNameLst>
                                      </p:cBhvr>
                                      <p:tavLst>
                                        <p:tav tm="0">
                                          <p:val>
                                            <p:strVal val="#ppt_x"/>
                                          </p:val>
                                        </p:tav>
                                        <p:tav tm="100000">
                                          <p:val>
                                            <p:strVal val="#ppt_x"/>
                                          </p:val>
                                        </p:tav>
                                      </p:tavLst>
                                    </p:anim>
                                    <p:anim calcmode="lin" valueType="num">
                                      <p:cBhvr additive="base">
                                        <p:cTn id="38" dur="500" fill="hold"/>
                                        <p:tgtEl>
                                          <p:spTgt spid="242694"/>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42691">
                                            <p:txEl>
                                              <p:pRg st="3" end="3"/>
                                            </p:txEl>
                                          </p:spTgt>
                                        </p:tgtEl>
                                        <p:attrNameLst>
                                          <p:attrName>style.visibility</p:attrName>
                                        </p:attrNameLst>
                                      </p:cBhvr>
                                      <p:to>
                                        <p:strVal val="visible"/>
                                      </p:to>
                                    </p:set>
                                    <p:anim calcmode="lin" valueType="num">
                                      <p:cBhvr additive="base">
                                        <p:cTn id="43" dur="500" fill="hold"/>
                                        <p:tgtEl>
                                          <p:spTgt spid="242691">
                                            <p:txEl>
                                              <p:pRg st="3" end="3"/>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4269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42691">
                                            <p:txEl>
                                              <p:pRg st="4" end="4"/>
                                            </p:txEl>
                                          </p:spTgt>
                                        </p:tgtEl>
                                        <p:attrNameLst>
                                          <p:attrName>style.visibility</p:attrName>
                                        </p:attrNameLst>
                                      </p:cBhvr>
                                      <p:to>
                                        <p:strVal val="visible"/>
                                      </p:to>
                                    </p:set>
                                    <p:anim calcmode="lin" valueType="num">
                                      <p:cBhvr additive="base">
                                        <p:cTn id="49" dur="500" fill="hold"/>
                                        <p:tgtEl>
                                          <p:spTgt spid="242691">
                                            <p:txEl>
                                              <p:pRg st="4" end="4"/>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4269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242699"/>
                                        </p:tgtEl>
                                        <p:attrNameLst>
                                          <p:attrName>style.visibility</p:attrName>
                                        </p:attrNameLst>
                                      </p:cBhvr>
                                      <p:to>
                                        <p:strVal val="visible"/>
                                      </p:to>
                                    </p:set>
                                    <p:anim calcmode="lin" valueType="num">
                                      <p:cBhvr additive="base">
                                        <p:cTn id="55" dur="500" fill="hold"/>
                                        <p:tgtEl>
                                          <p:spTgt spid="242699"/>
                                        </p:tgtEl>
                                        <p:attrNameLst>
                                          <p:attrName>ppt_x</p:attrName>
                                        </p:attrNameLst>
                                      </p:cBhvr>
                                      <p:tavLst>
                                        <p:tav tm="0">
                                          <p:val>
                                            <p:strVal val="#ppt_x"/>
                                          </p:val>
                                        </p:tav>
                                        <p:tav tm="100000">
                                          <p:val>
                                            <p:strVal val="#ppt_x"/>
                                          </p:val>
                                        </p:tav>
                                      </p:tavLst>
                                    </p:anim>
                                    <p:anim calcmode="lin" valueType="num">
                                      <p:cBhvr additive="base">
                                        <p:cTn id="56" dur="500" fill="hold"/>
                                        <p:tgtEl>
                                          <p:spTgt spid="24269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2691" grpId="0" build="p"/>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ayt Numarası Yer Tutucusu 7"/>
          <p:cNvSpPr>
            <a:spLocks noGrp="1"/>
          </p:cNvSpPr>
          <p:nvPr>
            <p:ph type="sldNum" sz="quarter" idx="12"/>
          </p:nvPr>
        </p:nvSpPr>
        <p:spPr/>
        <p:txBody>
          <a:bodyPr/>
          <a:lstStyle/>
          <a:p>
            <a:pPr>
              <a:defRPr/>
            </a:pPr>
            <a:fld id="{AEF6D1DD-2674-4A2D-865B-E3EB0FC7E272}" type="slidenum">
              <a:rPr lang="tr-TR" altLang="tr-TR">
                <a:solidFill>
                  <a:srgbClr val="EAEAEA"/>
                </a:solidFill>
              </a:rPr>
              <a:pPr>
                <a:defRPr/>
              </a:pPr>
              <a:t>89</a:t>
            </a:fld>
            <a:endParaRPr lang="tr-TR" altLang="tr-TR">
              <a:solidFill>
                <a:srgbClr val="EAEAEA"/>
              </a:solidFill>
            </a:endParaRPr>
          </a:p>
        </p:txBody>
      </p:sp>
      <p:sp>
        <p:nvSpPr>
          <p:cNvPr id="243714" name="Rectangle 2"/>
          <p:cNvSpPr>
            <a:spLocks noGrp="1" noChangeArrowheads="1"/>
          </p:cNvSpPr>
          <p:nvPr>
            <p:ph type="title"/>
          </p:nvPr>
        </p:nvSpPr>
        <p:spPr/>
        <p:txBody>
          <a:bodyPr/>
          <a:lstStyle/>
          <a:p>
            <a:pPr eaLnBrk="1" hangingPunct="1">
              <a:defRPr/>
            </a:pPr>
            <a:r>
              <a:rPr lang="tr-TR" altLang="tr-TR" smtClean="0"/>
              <a:t>Renklerin Dili</a:t>
            </a:r>
          </a:p>
        </p:txBody>
      </p:sp>
      <p:sp>
        <p:nvSpPr>
          <p:cNvPr id="243715" name="Rectangle 3"/>
          <p:cNvSpPr>
            <a:spLocks noGrp="1" noChangeArrowheads="1"/>
          </p:cNvSpPr>
          <p:nvPr>
            <p:ph type="body" sz="half" idx="1"/>
          </p:nvPr>
        </p:nvSpPr>
        <p:spPr>
          <a:xfrm>
            <a:off x="455613" y="1598613"/>
            <a:ext cx="6457950" cy="4497387"/>
          </a:xfrm>
        </p:spPr>
        <p:txBody>
          <a:bodyPr/>
          <a:lstStyle/>
          <a:p>
            <a:pPr eaLnBrk="1" hangingPunct="1">
              <a:defRPr/>
            </a:pPr>
            <a:r>
              <a:rPr lang="tr-TR" altLang="tr-TR" sz="2800" smtClean="0"/>
              <a:t>Giysilerde, kırmızı enerjik, dışa dönük ve harekete hazır olma hissi verir.</a:t>
            </a:r>
          </a:p>
          <a:p>
            <a:pPr eaLnBrk="1" hangingPunct="1">
              <a:defRPr/>
            </a:pPr>
            <a:r>
              <a:rPr lang="tr-TR" altLang="tr-TR" sz="2800" smtClean="0"/>
              <a:t>Turuncu, cesur, maceracı ve kendine güvenen insan tipini çağrıştırır.</a:t>
            </a:r>
          </a:p>
          <a:p>
            <a:pPr eaLnBrk="1" hangingPunct="1">
              <a:defRPr/>
            </a:pPr>
            <a:r>
              <a:rPr lang="tr-TR" altLang="tr-TR" sz="2800" smtClean="0"/>
              <a:t>Sarının entelektüel bir görünüm verme özelliği vardır. İnsanları yönetmeye ve onları hükmetmeye olan ilgiyi gösterir.</a:t>
            </a:r>
          </a:p>
        </p:txBody>
      </p:sp>
      <p:pic>
        <p:nvPicPr>
          <p:cNvPr id="243723" name="Picture 11" descr="3866709_tn9_0">
            <a:hlinkClick r:id="" action="ppaction://noaction"/>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4643438" y="44450"/>
            <a:ext cx="1706562" cy="1706563"/>
          </a:xfrm>
        </p:spPr>
      </p:pic>
      <p:pic>
        <p:nvPicPr>
          <p:cNvPr id="243725" name="Picture 13" descr="Tommy Hilfiger Lacoste Tarzı T-Shirt Turuncu L">
            <a:hlinkClick r:id="rId4"/>
          </p:cNvPr>
          <p:cNvPicPr>
            <a:picLocks noChangeAspect="1" noChangeArrowheads="1"/>
          </p:cNvPicPr>
          <p:nvPr>
            <p:ph sz="quarter" idx="3"/>
          </p:nvPr>
        </p:nvPicPr>
        <p:blipFill>
          <a:blip r:embed="rId5">
            <a:extLst>
              <a:ext uri="{28A0092B-C50C-407E-A947-70E740481C1C}">
                <a14:useLocalDpi xmlns:a14="http://schemas.microsoft.com/office/drawing/2010/main" val="0"/>
              </a:ext>
            </a:extLst>
          </a:blip>
          <a:srcRect/>
          <a:stretch>
            <a:fillRect/>
          </a:stretch>
        </p:blipFill>
        <p:spPr>
          <a:xfrm>
            <a:off x="7164388" y="549275"/>
            <a:ext cx="1530350" cy="1530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43728" name="Picture 16" descr="4945045_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35838" y="3933825"/>
            <a:ext cx="1808162" cy="209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55421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43723"/>
                                        </p:tgtEl>
                                        <p:attrNameLst>
                                          <p:attrName>style.visibility</p:attrName>
                                        </p:attrNameLst>
                                      </p:cBhvr>
                                      <p:to>
                                        <p:strVal val="visible"/>
                                      </p:to>
                                    </p:set>
                                    <p:anim calcmode="lin" valueType="num">
                                      <p:cBhvr additive="base">
                                        <p:cTn id="7" dur="500" fill="hold"/>
                                        <p:tgtEl>
                                          <p:spTgt spid="243723"/>
                                        </p:tgtEl>
                                        <p:attrNameLst>
                                          <p:attrName>ppt_x</p:attrName>
                                        </p:attrNameLst>
                                      </p:cBhvr>
                                      <p:tavLst>
                                        <p:tav tm="0">
                                          <p:val>
                                            <p:strVal val="#ppt_x"/>
                                          </p:val>
                                        </p:tav>
                                        <p:tav tm="100000">
                                          <p:val>
                                            <p:strVal val="#ppt_x"/>
                                          </p:val>
                                        </p:tav>
                                      </p:tavLst>
                                    </p:anim>
                                    <p:anim calcmode="lin" valueType="num">
                                      <p:cBhvr additive="base">
                                        <p:cTn id="8" dur="500" fill="hold"/>
                                        <p:tgtEl>
                                          <p:spTgt spid="24372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3715">
                                            <p:txEl>
                                              <p:pRg st="0" end="0"/>
                                            </p:txEl>
                                          </p:spTgt>
                                        </p:tgtEl>
                                        <p:attrNameLst>
                                          <p:attrName>style.visibility</p:attrName>
                                        </p:attrNameLst>
                                      </p:cBhvr>
                                      <p:to>
                                        <p:strVal val="visible"/>
                                      </p:to>
                                    </p:set>
                                    <p:anim calcmode="lin" valueType="num">
                                      <p:cBhvr additive="base">
                                        <p:cTn id="13" dur="500" fill="hold"/>
                                        <p:tgtEl>
                                          <p:spTgt spid="24371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437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243725"/>
                                        </p:tgtEl>
                                        <p:attrNameLst>
                                          <p:attrName>style.visibility</p:attrName>
                                        </p:attrNameLst>
                                      </p:cBhvr>
                                      <p:to>
                                        <p:strVal val="visible"/>
                                      </p:to>
                                    </p:set>
                                    <p:anim calcmode="lin" valueType="num">
                                      <p:cBhvr additive="base">
                                        <p:cTn id="19" dur="500" fill="hold"/>
                                        <p:tgtEl>
                                          <p:spTgt spid="243725"/>
                                        </p:tgtEl>
                                        <p:attrNameLst>
                                          <p:attrName>ppt_x</p:attrName>
                                        </p:attrNameLst>
                                      </p:cBhvr>
                                      <p:tavLst>
                                        <p:tav tm="0">
                                          <p:val>
                                            <p:strVal val="#ppt_x"/>
                                          </p:val>
                                        </p:tav>
                                        <p:tav tm="100000">
                                          <p:val>
                                            <p:strVal val="#ppt_x"/>
                                          </p:val>
                                        </p:tav>
                                      </p:tavLst>
                                    </p:anim>
                                    <p:anim calcmode="lin" valueType="num">
                                      <p:cBhvr additive="base">
                                        <p:cTn id="20" dur="500" fill="hold"/>
                                        <p:tgtEl>
                                          <p:spTgt spid="243725"/>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43715">
                                            <p:txEl>
                                              <p:pRg st="1" end="1"/>
                                            </p:txEl>
                                          </p:spTgt>
                                        </p:tgtEl>
                                        <p:attrNameLst>
                                          <p:attrName>style.visibility</p:attrName>
                                        </p:attrNameLst>
                                      </p:cBhvr>
                                      <p:to>
                                        <p:strVal val="visible"/>
                                      </p:to>
                                    </p:set>
                                    <p:anim calcmode="lin" valueType="num">
                                      <p:cBhvr additive="base">
                                        <p:cTn id="25" dur="500" fill="hold"/>
                                        <p:tgtEl>
                                          <p:spTgt spid="243715">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437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243728"/>
                                        </p:tgtEl>
                                        <p:attrNameLst>
                                          <p:attrName>style.visibility</p:attrName>
                                        </p:attrNameLst>
                                      </p:cBhvr>
                                      <p:to>
                                        <p:strVal val="visible"/>
                                      </p:to>
                                    </p:set>
                                    <p:anim calcmode="lin" valueType="num">
                                      <p:cBhvr additive="base">
                                        <p:cTn id="31" dur="500" fill="hold"/>
                                        <p:tgtEl>
                                          <p:spTgt spid="243728"/>
                                        </p:tgtEl>
                                        <p:attrNameLst>
                                          <p:attrName>ppt_x</p:attrName>
                                        </p:attrNameLst>
                                      </p:cBhvr>
                                      <p:tavLst>
                                        <p:tav tm="0">
                                          <p:val>
                                            <p:strVal val="#ppt_x"/>
                                          </p:val>
                                        </p:tav>
                                        <p:tav tm="100000">
                                          <p:val>
                                            <p:strVal val="#ppt_x"/>
                                          </p:val>
                                        </p:tav>
                                      </p:tavLst>
                                    </p:anim>
                                    <p:anim calcmode="lin" valueType="num">
                                      <p:cBhvr additive="base">
                                        <p:cTn id="32" dur="500" fill="hold"/>
                                        <p:tgtEl>
                                          <p:spTgt spid="243728"/>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43715">
                                            <p:txEl>
                                              <p:pRg st="2" end="2"/>
                                            </p:txEl>
                                          </p:spTgt>
                                        </p:tgtEl>
                                        <p:attrNameLst>
                                          <p:attrName>style.visibility</p:attrName>
                                        </p:attrNameLst>
                                      </p:cBhvr>
                                      <p:to>
                                        <p:strVal val="visible"/>
                                      </p:to>
                                    </p:set>
                                    <p:anim calcmode="lin" valueType="num">
                                      <p:cBhvr additive="base">
                                        <p:cTn id="37" dur="500" fill="hold"/>
                                        <p:tgtEl>
                                          <p:spTgt spid="243715">
                                            <p:txEl>
                                              <p:pRg st="2" end="2"/>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4371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3715" grpId="0" build="p"/>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7"/>
          <p:cNvSpPr>
            <a:spLocks noGrp="1"/>
          </p:cNvSpPr>
          <p:nvPr>
            <p:ph type="sldNum" sz="quarter" idx="12"/>
          </p:nvPr>
        </p:nvSpPr>
        <p:spPr/>
        <p:txBody>
          <a:bodyPr/>
          <a:lstStyle/>
          <a:p>
            <a:pPr>
              <a:defRPr/>
            </a:pPr>
            <a:fld id="{FBE97CC6-6C69-4817-B0B2-0893819AE287}" type="slidenum">
              <a:rPr lang="tr-TR" altLang="tr-TR">
                <a:solidFill>
                  <a:srgbClr val="EAEAEA"/>
                </a:solidFill>
              </a:rPr>
              <a:pPr>
                <a:defRPr/>
              </a:pPr>
              <a:t>90</a:t>
            </a:fld>
            <a:endParaRPr lang="tr-TR" altLang="tr-TR">
              <a:solidFill>
                <a:srgbClr val="EAEAEA"/>
              </a:solidFill>
            </a:endParaRPr>
          </a:p>
        </p:txBody>
      </p:sp>
      <p:sp>
        <p:nvSpPr>
          <p:cNvPr id="248834" name="Rectangle 2"/>
          <p:cNvSpPr>
            <a:spLocks noGrp="1" noChangeArrowheads="1"/>
          </p:cNvSpPr>
          <p:nvPr>
            <p:ph type="title"/>
          </p:nvPr>
        </p:nvSpPr>
        <p:spPr/>
        <p:txBody>
          <a:bodyPr/>
          <a:lstStyle/>
          <a:p>
            <a:pPr eaLnBrk="1" hangingPunct="1">
              <a:defRPr/>
            </a:pPr>
            <a:r>
              <a:rPr lang="tr-TR" altLang="tr-TR" smtClean="0"/>
              <a:t>Renklerin Dili</a:t>
            </a:r>
          </a:p>
        </p:txBody>
      </p:sp>
      <p:sp>
        <p:nvSpPr>
          <p:cNvPr id="248835" name="Rectangle 3"/>
          <p:cNvSpPr>
            <a:spLocks noGrp="1" noChangeArrowheads="1"/>
          </p:cNvSpPr>
          <p:nvPr>
            <p:ph type="body" sz="half" idx="1"/>
          </p:nvPr>
        </p:nvSpPr>
        <p:spPr>
          <a:xfrm>
            <a:off x="835025" y="2352675"/>
            <a:ext cx="7835900" cy="3700463"/>
          </a:xfrm>
        </p:spPr>
        <p:txBody>
          <a:bodyPr/>
          <a:lstStyle/>
          <a:p>
            <a:pPr eaLnBrk="1" hangingPunct="1">
              <a:defRPr/>
            </a:pPr>
            <a:r>
              <a:rPr lang="tr-TR" altLang="tr-TR" sz="2800" smtClean="0"/>
              <a:t>Yeşil dinlendirici, yatıştırıcı, dengeleyici bir atmosfer yaratır.</a:t>
            </a:r>
          </a:p>
          <a:p>
            <a:pPr eaLnBrk="1" hangingPunct="1">
              <a:defRPr/>
            </a:pPr>
            <a:r>
              <a:rPr lang="tr-TR" altLang="tr-TR" sz="2800" smtClean="0"/>
              <a:t>Mavi, düzen ve uysallığın ifadesidir.</a:t>
            </a:r>
          </a:p>
          <a:p>
            <a:pPr eaLnBrk="1" hangingPunct="1">
              <a:defRPr/>
            </a:pPr>
            <a:r>
              <a:rPr lang="tr-TR" altLang="tr-TR" sz="2800" smtClean="0"/>
              <a:t>Mor kendine güven ve özgürlük duygularını dile getirir.</a:t>
            </a:r>
          </a:p>
          <a:p>
            <a:pPr eaLnBrk="1" hangingPunct="1">
              <a:defRPr/>
            </a:pPr>
            <a:r>
              <a:rPr lang="tr-TR" altLang="tr-TR" sz="2800" smtClean="0"/>
              <a:t>Kahverengi giymek bir yere bağlı olma, gelecek için sağlam ilişkiler kurma isteğini gösterir. Sürü psikolojisine sahip ve özgüveni zayıf insanların rengidir.</a:t>
            </a:r>
          </a:p>
        </p:txBody>
      </p:sp>
      <p:pic>
        <p:nvPicPr>
          <p:cNvPr id="248847" name="Picture 15" descr="3866740_0"/>
          <p:cNvPicPr>
            <a:picLocks noGrp="1" noChangeAspect="1" noChangeArrowheads="1"/>
          </p:cNvPicPr>
          <p:nvPr>
            <p:ph sz="quarter" idx="3"/>
          </p:nvPr>
        </p:nvPicPr>
        <p:blipFill>
          <a:blip r:embed="rId3" cstate="print">
            <a:extLst>
              <a:ext uri="{28A0092B-C50C-407E-A947-70E740481C1C}">
                <a14:useLocalDpi xmlns:a14="http://schemas.microsoft.com/office/drawing/2010/main" val="0"/>
              </a:ext>
            </a:extLst>
          </a:blip>
          <a:srcRect/>
          <a:stretch>
            <a:fillRect/>
          </a:stretch>
        </p:blipFill>
        <p:spPr>
          <a:xfrm>
            <a:off x="7308850" y="692150"/>
            <a:ext cx="1339850" cy="1785938"/>
          </a:xfrm>
        </p:spPr>
      </p:pic>
    </p:spTree>
    <p:extLst>
      <p:ext uri="{BB962C8B-B14F-4D97-AF65-F5344CB8AC3E}">
        <p14:creationId xmlns:p14="http://schemas.microsoft.com/office/powerpoint/2010/main" val="23533195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8835">
                                            <p:txEl>
                                              <p:pRg st="0" end="0"/>
                                            </p:txEl>
                                          </p:spTgt>
                                        </p:tgtEl>
                                        <p:attrNameLst>
                                          <p:attrName>style.visibility</p:attrName>
                                        </p:attrNameLst>
                                      </p:cBhvr>
                                      <p:to>
                                        <p:strVal val="visible"/>
                                      </p:to>
                                    </p:set>
                                    <p:anim calcmode="lin" valueType="num">
                                      <p:cBhvr additive="base">
                                        <p:cTn id="7" dur="500" fill="hold"/>
                                        <p:tgtEl>
                                          <p:spTgt spid="24883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4883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16" fill="hold" nodeType="clickEffect">
                                  <p:stCondLst>
                                    <p:cond delay="0"/>
                                  </p:stCondLst>
                                  <p:childTnLst>
                                    <p:set>
                                      <p:cBhvr>
                                        <p:cTn id="12" dur="1" fill="hold">
                                          <p:stCondLst>
                                            <p:cond delay="0"/>
                                          </p:stCondLst>
                                        </p:cTn>
                                        <p:tgtEl>
                                          <p:spTgt spid="248847"/>
                                        </p:tgtEl>
                                        <p:attrNameLst>
                                          <p:attrName>style.visibility</p:attrName>
                                        </p:attrNameLst>
                                      </p:cBhvr>
                                      <p:to>
                                        <p:strVal val="visible"/>
                                      </p:to>
                                    </p:set>
                                    <p:animEffect transition="in" filter="box(in)">
                                      <p:cBhvr>
                                        <p:cTn id="13" dur="500"/>
                                        <p:tgtEl>
                                          <p:spTgt spid="248847"/>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48835">
                                            <p:txEl>
                                              <p:pRg st="1" end="1"/>
                                            </p:txEl>
                                          </p:spTgt>
                                        </p:tgtEl>
                                        <p:attrNameLst>
                                          <p:attrName>style.visibility</p:attrName>
                                        </p:attrNameLst>
                                      </p:cBhvr>
                                      <p:to>
                                        <p:strVal val="visible"/>
                                      </p:to>
                                    </p:set>
                                    <p:anim calcmode="lin" valueType="num">
                                      <p:cBhvr additive="base">
                                        <p:cTn id="18" dur="500" fill="hold"/>
                                        <p:tgtEl>
                                          <p:spTgt spid="248835">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4883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48835">
                                            <p:txEl>
                                              <p:pRg st="2" end="2"/>
                                            </p:txEl>
                                          </p:spTgt>
                                        </p:tgtEl>
                                        <p:attrNameLst>
                                          <p:attrName>style.visibility</p:attrName>
                                        </p:attrNameLst>
                                      </p:cBhvr>
                                      <p:to>
                                        <p:strVal val="visible"/>
                                      </p:to>
                                    </p:set>
                                    <p:anim calcmode="lin" valueType="num">
                                      <p:cBhvr additive="base">
                                        <p:cTn id="24" dur="500" fill="hold"/>
                                        <p:tgtEl>
                                          <p:spTgt spid="248835">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4883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248835">
                                            <p:txEl>
                                              <p:pRg st="3" end="3"/>
                                            </p:txEl>
                                          </p:spTgt>
                                        </p:tgtEl>
                                        <p:attrNameLst>
                                          <p:attrName>style.visibility</p:attrName>
                                        </p:attrNameLst>
                                      </p:cBhvr>
                                      <p:to>
                                        <p:strVal val="visible"/>
                                      </p:to>
                                    </p:set>
                                    <p:anim calcmode="lin" valueType="num">
                                      <p:cBhvr additive="base">
                                        <p:cTn id="30" dur="500" fill="hold"/>
                                        <p:tgtEl>
                                          <p:spTgt spid="248835">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24883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8835" grpId="0" build="p"/>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7"/>
          <p:cNvSpPr>
            <a:spLocks noGrp="1"/>
          </p:cNvSpPr>
          <p:nvPr>
            <p:ph type="sldNum" sz="quarter" idx="12"/>
          </p:nvPr>
        </p:nvSpPr>
        <p:spPr/>
        <p:txBody>
          <a:bodyPr/>
          <a:lstStyle/>
          <a:p>
            <a:pPr>
              <a:defRPr/>
            </a:pPr>
            <a:fld id="{C69830D6-FE90-46F4-AEA6-EFCC7FF40466}" type="slidenum">
              <a:rPr lang="tr-TR" altLang="tr-TR">
                <a:solidFill>
                  <a:srgbClr val="EAEAEA"/>
                </a:solidFill>
              </a:rPr>
              <a:pPr>
                <a:defRPr/>
              </a:pPr>
              <a:t>91</a:t>
            </a:fld>
            <a:endParaRPr lang="tr-TR" altLang="tr-TR">
              <a:solidFill>
                <a:srgbClr val="EAEAEA"/>
              </a:solidFill>
            </a:endParaRPr>
          </a:p>
        </p:txBody>
      </p:sp>
      <p:sp>
        <p:nvSpPr>
          <p:cNvPr id="249858" name="Rectangle 2"/>
          <p:cNvSpPr>
            <a:spLocks noGrp="1" noChangeArrowheads="1"/>
          </p:cNvSpPr>
          <p:nvPr>
            <p:ph type="title"/>
          </p:nvPr>
        </p:nvSpPr>
        <p:spPr/>
        <p:txBody>
          <a:bodyPr/>
          <a:lstStyle/>
          <a:p>
            <a:pPr eaLnBrk="1" hangingPunct="1">
              <a:defRPr/>
            </a:pPr>
            <a:r>
              <a:rPr lang="tr-TR" altLang="tr-TR" smtClean="0">
                <a:solidFill>
                  <a:srgbClr val="FF0000"/>
                </a:solidFill>
              </a:rPr>
              <a:t>Kırmızı</a:t>
            </a:r>
          </a:p>
        </p:txBody>
      </p:sp>
      <p:sp>
        <p:nvSpPr>
          <p:cNvPr id="249859" name="Rectangle 3"/>
          <p:cNvSpPr>
            <a:spLocks noGrp="1" noChangeArrowheads="1"/>
          </p:cNvSpPr>
          <p:nvPr>
            <p:ph type="body" sz="half" idx="1"/>
          </p:nvPr>
        </p:nvSpPr>
        <p:spPr>
          <a:xfrm>
            <a:off x="684213" y="1484313"/>
            <a:ext cx="7835900" cy="3700462"/>
          </a:xfrm>
        </p:spPr>
        <p:txBody>
          <a:bodyPr/>
          <a:lstStyle/>
          <a:p>
            <a:pPr algn="just" eaLnBrk="1" hangingPunct="1">
              <a:buFont typeface="Wingdings" pitchFamily="2" charset="2"/>
              <a:buNone/>
              <a:defRPr/>
            </a:pPr>
            <a:r>
              <a:rPr lang="tr-TR" altLang="tr-TR" sz="2400" smtClean="0"/>
              <a:t>	</a:t>
            </a:r>
            <a:r>
              <a:rPr lang="tr-TR" altLang="tr-TR" sz="2800" b="1" smtClean="0"/>
              <a:t>Kırmızı iştahı açar. O yüzden dünyadaki gıda firmalarının hepsinin logosu kırmızı</a:t>
            </a:r>
            <a:r>
              <a:rPr lang="tr-TR" altLang="tr-TR" sz="2800" smtClean="0"/>
              <a:t>.</a:t>
            </a:r>
          </a:p>
          <a:p>
            <a:pPr algn="just" eaLnBrk="1" hangingPunct="1">
              <a:buFont typeface="Wingdings" pitchFamily="2" charset="2"/>
              <a:buNone/>
              <a:defRPr/>
            </a:pPr>
            <a:r>
              <a:rPr lang="tr-TR" altLang="tr-TR" sz="2800" smtClean="0"/>
              <a:t>	</a:t>
            </a:r>
            <a:r>
              <a:rPr lang="tr-TR" altLang="tr-TR" sz="2800" b="1" smtClean="0"/>
              <a:t>Kırmızı tansiyonu yükseltir ve kan akışını hızlandırır.</a:t>
            </a:r>
            <a:r>
              <a:rPr lang="tr-TR" altLang="tr-TR" sz="2800" smtClean="0"/>
              <a:t> </a:t>
            </a:r>
          </a:p>
          <a:p>
            <a:pPr algn="just" eaLnBrk="1" hangingPunct="1">
              <a:buFont typeface="Wingdings" pitchFamily="2" charset="2"/>
              <a:buNone/>
              <a:defRPr/>
            </a:pPr>
            <a:r>
              <a:rPr lang="tr-TR" altLang="tr-TR" sz="2400" smtClean="0"/>
              <a:t>	</a:t>
            </a:r>
            <a:r>
              <a:rPr lang="tr-TR" altLang="tr-TR" sz="2800" b="1" smtClean="0"/>
              <a:t>İnsanlar kırmızı fonlu mekânlarda zaman kavramını kaybetmeye başlıyorlar ve	uykusuzluk yaratabiliyor.</a:t>
            </a:r>
            <a:r>
              <a:rPr lang="tr-TR" altLang="tr-TR" sz="2800" smtClean="0"/>
              <a:t> </a:t>
            </a:r>
          </a:p>
          <a:p>
            <a:pPr algn="just" eaLnBrk="1" hangingPunct="1">
              <a:buFont typeface="Wingdings" pitchFamily="2" charset="2"/>
              <a:buNone/>
              <a:defRPr/>
            </a:pPr>
            <a:endParaRPr lang="tr-TR" altLang="tr-TR" sz="2800" smtClean="0"/>
          </a:p>
          <a:p>
            <a:pPr algn="just" eaLnBrk="1" hangingPunct="1">
              <a:buFont typeface="Wingdings" pitchFamily="2" charset="2"/>
              <a:buNone/>
              <a:defRPr/>
            </a:pPr>
            <a:endParaRPr lang="tr-TR" altLang="tr-TR" sz="2800" smtClean="0"/>
          </a:p>
          <a:p>
            <a:pPr algn="just" eaLnBrk="1" hangingPunct="1">
              <a:buFont typeface="Wingdings" pitchFamily="2" charset="2"/>
              <a:buNone/>
              <a:defRPr/>
            </a:pPr>
            <a:endParaRPr lang="tr-TR" altLang="tr-TR" sz="2800" smtClean="0"/>
          </a:p>
        </p:txBody>
      </p:sp>
    </p:spTree>
    <p:extLst>
      <p:ext uri="{BB962C8B-B14F-4D97-AF65-F5344CB8AC3E}">
        <p14:creationId xmlns:p14="http://schemas.microsoft.com/office/powerpoint/2010/main" val="14560151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9859">
                                            <p:txEl>
                                              <p:pRg st="0" end="0"/>
                                            </p:txEl>
                                          </p:spTgt>
                                        </p:tgtEl>
                                        <p:attrNameLst>
                                          <p:attrName>style.visibility</p:attrName>
                                        </p:attrNameLst>
                                      </p:cBhvr>
                                      <p:to>
                                        <p:strVal val="visible"/>
                                      </p:to>
                                    </p:set>
                                    <p:anim calcmode="lin" valueType="num">
                                      <p:cBhvr additive="base">
                                        <p:cTn id="7" dur="500" fill="hold"/>
                                        <p:tgtEl>
                                          <p:spTgt spid="24985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4985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9859">
                                            <p:txEl>
                                              <p:pRg st="1" end="1"/>
                                            </p:txEl>
                                          </p:spTgt>
                                        </p:tgtEl>
                                        <p:attrNameLst>
                                          <p:attrName>style.visibility</p:attrName>
                                        </p:attrNameLst>
                                      </p:cBhvr>
                                      <p:to>
                                        <p:strVal val="visible"/>
                                      </p:to>
                                    </p:set>
                                    <p:anim calcmode="lin" valueType="num">
                                      <p:cBhvr additive="base">
                                        <p:cTn id="13" dur="500" fill="hold"/>
                                        <p:tgtEl>
                                          <p:spTgt spid="24985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4985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49859">
                                            <p:txEl>
                                              <p:pRg st="2" end="2"/>
                                            </p:txEl>
                                          </p:spTgt>
                                        </p:tgtEl>
                                        <p:attrNameLst>
                                          <p:attrName>style.visibility</p:attrName>
                                        </p:attrNameLst>
                                      </p:cBhvr>
                                      <p:to>
                                        <p:strVal val="visible"/>
                                      </p:to>
                                    </p:set>
                                    <p:anim calcmode="lin" valueType="num">
                                      <p:cBhvr additive="base">
                                        <p:cTn id="19" dur="500" fill="hold"/>
                                        <p:tgtEl>
                                          <p:spTgt spid="24985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4985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9859" grpId="0" build="p"/>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7"/>
          <p:cNvSpPr>
            <a:spLocks noGrp="1"/>
          </p:cNvSpPr>
          <p:nvPr>
            <p:ph type="sldNum" sz="quarter" idx="12"/>
          </p:nvPr>
        </p:nvSpPr>
        <p:spPr/>
        <p:txBody>
          <a:bodyPr/>
          <a:lstStyle/>
          <a:p>
            <a:pPr>
              <a:defRPr/>
            </a:pPr>
            <a:fld id="{CA79C575-4E90-4BAA-8251-C139E4826D3F}" type="slidenum">
              <a:rPr lang="tr-TR" altLang="tr-TR">
                <a:solidFill>
                  <a:srgbClr val="EAEAEA"/>
                </a:solidFill>
              </a:rPr>
              <a:pPr>
                <a:defRPr/>
              </a:pPr>
              <a:t>92</a:t>
            </a:fld>
            <a:endParaRPr lang="tr-TR" altLang="tr-TR">
              <a:solidFill>
                <a:srgbClr val="EAEAEA"/>
              </a:solidFill>
            </a:endParaRPr>
          </a:p>
        </p:txBody>
      </p:sp>
      <p:sp>
        <p:nvSpPr>
          <p:cNvPr id="267266" name="Rectangle 2"/>
          <p:cNvSpPr>
            <a:spLocks noGrp="1" noChangeArrowheads="1"/>
          </p:cNvSpPr>
          <p:nvPr>
            <p:ph type="title"/>
          </p:nvPr>
        </p:nvSpPr>
        <p:spPr/>
        <p:txBody>
          <a:bodyPr/>
          <a:lstStyle/>
          <a:p>
            <a:pPr eaLnBrk="1" hangingPunct="1">
              <a:defRPr/>
            </a:pPr>
            <a:r>
              <a:rPr lang="tr-TR" altLang="tr-TR" smtClean="0">
                <a:solidFill>
                  <a:srgbClr val="FF0000"/>
                </a:solidFill>
              </a:rPr>
              <a:t>Kırmızı</a:t>
            </a:r>
          </a:p>
        </p:txBody>
      </p:sp>
      <p:sp>
        <p:nvSpPr>
          <p:cNvPr id="267267" name="Rectangle 3"/>
          <p:cNvSpPr>
            <a:spLocks noGrp="1" noChangeArrowheads="1"/>
          </p:cNvSpPr>
          <p:nvPr>
            <p:ph type="body" sz="half" idx="1"/>
          </p:nvPr>
        </p:nvSpPr>
        <p:spPr>
          <a:xfrm>
            <a:off x="539750" y="1196975"/>
            <a:ext cx="7835900" cy="3700463"/>
          </a:xfrm>
        </p:spPr>
        <p:txBody>
          <a:bodyPr/>
          <a:lstStyle/>
          <a:p>
            <a:pPr algn="just" eaLnBrk="1" hangingPunct="1">
              <a:lnSpc>
                <a:spcPct val="80000"/>
              </a:lnSpc>
              <a:buFont typeface="Wingdings" pitchFamily="2" charset="2"/>
              <a:buNone/>
              <a:defRPr/>
            </a:pPr>
            <a:r>
              <a:rPr lang="tr-TR" altLang="tr-TR" sz="1800" smtClean="0"/>
              <a:t>	</a:t>
            </a:r>
            <a:r>
              <a:rPr lang="tr-TR" altLang="tr-TR" sz="2800" smtClean="0"/>
              <a:t>Kırmızı doğa içinde en dikkat çekici renklerden birisi olmasına rağmen, yakından kolaylıkla fark edilebilirken, uzaktan daha zor ayırd edilmektedir. </a:t>
            </a:r>
          </a:p>
          <a:p>
            <a:pPr algn="just" eaLnBrk="1" hangingPunct="1">
              <a:lnSpc>
                <a:spcPct val="80000"/>
              </a:lnSpc>
              <a:buFont typeface="Wingdings" pitchFamily="2" charset="2"/>
              <a:buNone/>
              <a:defRPr/>
            </a:pPr>
            <a:r>
              <a:rPr lang="tr-TR" altLang="tr-TR" sz="2800" smtClean="0"/>
              <a:t>	Polis otolarının üzerindeki ışıkların yarısı mavi, yarısı kırmızıdır. Bunun nedeni de lambanın kırmızı sayesinde yakından, mavi sayesinde de uzaktan fark edilebilmesidir.</a:t>
            </a:r>
          </a:p>
          <a:p>
            <a:pPr algn="just" eaLnBrk="1" hangingPunct="1">
              <a:lnSpc>
                <a:spcPct val="80000"/>
              </a:lnSpc>
              <a:buFont typeface="Wingdings" pitchFamily="2" charset="2"/>
              <a:buNone/>
              <a:defRPr/>
            </a:pPr>
            <a:endParaRPr lang="tr-TR" altLang="tr-TR" sz="2800" smtClean="0"/>
          </a:p>
          <a:p>
            <a:pPr algn="just" eaLnBrk="1" hangingPunct="1">
              <a:lnSpc>
                <a:spcPct val="80000"/>
              </a:lnSpc>
              <a:buFont typeface="Wingdings" pitchFamily="2" charset="2"/>
              <a:buNone/>
              <a:defRPr/>
            </a:pPr>
            <a:endParaRPr lang="tr-TR" altLang="tr-TR" sz="2000" smtClean="0"/>
          </a:p>
        </p:txBody>
      </p:sp>
    </p:spTree>
    <p:extLst>
      <p:ext uri="{BB962C8B-B14F-4D97-AF65-F5344CB8AC3E}">
        <p14:creationId xmlns:p14="http://schemas.microsoft.com/office/powerpoint/2010/main" val="9291132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67267">
                                            <p:txEl>
                                              <p:pRg st="0" end="0"/>
                                            </p:txEl>
                                          </p:spTgt>
                                        </p:tgtEl>
                                        <p:attrNameLst>
                                          <p:attrName>style.visibility</p:attrName>
                                        </p:attrNameLst>
                                      </p:cBhvr>
                                      <p:to>
                                        <p:strVal val="visible"/>
                                      </p:to>
                                    </p:set>
                                    <p:anim calcmode="lin" valueType="num">
                                      <p:cBhvr additive="base">
                                        <p:cTn id="7" dur="500" fill="hold"/>
                                        <p:tgtEl>
                                          <p:spTgt spid="26726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6726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67267">
                                            <p:txEl>
                                              <p:pRg st="1" end="1"/>
                                            </p:txEl>
                                          </p:spTgt>
                                        </p:tgtEl>
                                        <p:attrNameLst>
                                          <p:attrName>style.visibility</p:attrName>
                                        </p:attrNameLst>
                                      </p:cBhvr>
                                      <p:to>
                                        <p:strVal val="visible"/>
                                      </p:to>
                                    </p:set>
                                    <p:anim calcmode="lin" valueType="num">
                                      <p:cBhvr additive="base">
                                        <p:cTn id="13" dur="500" fill="hold"/>
                                        <p:tgtEl>
                                          <p:spTgt spid="26726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6726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7267" grpId="0" build="p"/>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7"/>
          <p:cNvSpPr>
            <a:spLocks noGrp="1"/>
          </p:cNvSpPr>
          <p:nvPr>
            <p:ph type="sldNum" sz="quarter" idx="12"/>
          </p:nvPr>
        </p:nvSpPr>
        <p:spPr/>
        <p:txBody>
          <a:bodyPr/>
          <a:lstStyle/>
          <a:p>
            <a:pPr>
              <a:defRPr/>
            </a:pPr>
            <a:fld id="{483047D0-C4AB-49B5-B81B-83B728E94C61}" type="slidenum">
              <a:rPr lang="tr-TR" altLang="tr-TR">
                <a:solidFill>
                  <a:srgbClr val="EAEAEA"/>
                </a:solidFill>
              </a:rPr>
              <a:pPr>
                <a:defRPr/>
              </a:pPr>
              <a:t>93</a:t>
            </a:fld>
            <a:endParaRPr lang="tr-TR" altLang="tr-TR">
              <a:solidFill>
                <a:srgbClr val="EAEAEA"/>
              </a:solidFill>
            </a:endParaRPr>
          </a:p>
        </p:txBody>
      </p:sp>
      <p:sp>
        <p:nvSpPr>
          <p:cNvPr id="269314" name="Rectangle 2"/>
          <p:cNvSpPr>
            <a:spLocks noGrp="1" noChangeArrowheads="1"/>
          </p:cNvSpPr>
          <p:nvPr>
            <p:ph type="title"/>
          </p:nvPr>
        </p:nvSpPr>
        <p:spPr/>
        <p:txBody>
          <a:bodyPr/>
          <a:lstStyle/>
          <a:p>
            <a:pPr eaLnBrk="1" hangingPunct="1">
              <a:defRPr/>
            </a:pPr>
            <a:r>
              <a:rPr lang="tr-TR" altLang="tr-TR" smtClean="0"/>
              <a:t>Yeşil</a:t>
            </a:r>
          </a:p>
        </p:txBody>
      </p:sp>
      <p:sp>
        <p:nvSpPr>
          <p:cNvPr id="269315" name="Rectangle 3"/>
          <p:cNvSpPr>
            <a:spLocks noGrp="1" noChangeArrowheads="1"/>
          </p:cNvSpPr>
          <p:nvPr>
            <p:ph type="body" sz="half" idx="1"/>
          </p:nvPr>
        </p:nvSpPr>
        <p:spPr>
          <a:xfrm>
            <a:off x="468313" y="1341438"/>
            <a:ext cx="7835900" cy="3700462"/>
          </a:xfrm>
        </p:spPr>
        <p:txBody>
          <a:bodyPr/>
          <a:lstStyle/>
          <a:p>
            <a:pPr algn="just" eaLnBrk="1" hangingPunct="1">
              <a:lnSpc>
                <a:spcPct val="80000"/>
              </a:lnSpc>
              <a:buFont typeface="Wingdings" pitchFamily="2" charset="2"/>
              <a:buNone/>
              <a:defRPr/>
            </a:pPr>
            <a:r>
              <a:rPr lang="tr-TR" altLang="tr-TR" sz="1800" smtClean="0"/>
              <a:t>	</a:t>
            </a:r>
            <a:r>
              <a:rPr lang="tr-TR" altLang="tr-TR" sz="2800" smtClean="0"/>
              <a:t>Kasaplar, dükkânlarında kırmızıyı kullanırken, yeşili hiç kullanmazlar. </a:t>
            </a:r>
            <a:r>
              <a:rPr lang="tr-TR" altLang="tr-TR" sz="2800" b="1" smtClean="0"/>
              <a:t>Yeşil vejeteryanlığı temsil eder.</a:t>
            </a:r>
            <a:r>
              <a:rPr lang="tr-TR" altLang="tr-TR" sz="2800" smtClean="0"/>
              <a:t> </a:t>
            </a:r>
          </a:p>
          <a:p>
            <a:pPr algn="just" eaLnBrk="1" hangingPunct="1">
              <a:lnSpc>
                <a:spcPct val="80000"/>
              </a:lnSpc>
              <a:buFont typeface="Wingdings" pitchFamily="2" charset="2"/>
              <a:buNone/>
              <a:defRPr/>
            </a:pPr>
            <a:r>
              <a:rPr lang="tr-TR" altLang="tr-TR" sz="2800" smtClean="0"/>
              <a:t>	Yeşil belki de doğanın kendisidir. Yeşil </a:t>
            </a:r>
            <a:r>
              <a:rPr lang="tr-TR" altLang="tr-TR" sz="2800" b="1" smtClean="0"/>
              <a:t>güven</a:t>
            </a:r>
            <a:r>
              <a:rPr lang="tr-TR" altLang="tr-TR" sz="2800" smtClean="0"/>
              <a:t> verir. O yüzden bankaların logolarında en çok tercih ettikleri iki renkten birisidir. </a:t>
            </a:r>
          </a:p>
          <a:p>
            <a:pPr algn="just" eaLnBrk="1" hangingPunct="1">
              <a:lnSpc>
                <a:spcPct val="80000"/>
              </a:lnSpc>
              <a:buFont typeface="Wingdings" pitchFamily="2" charset="2"/>
              <a:buNone/>
              <a:defRPr/>
            </a:pPr>
            <a:r>
              <a:rPr lang="tr-TR" altLang="tr-TR" sz="2800" smtClean="0"/>
              <a:t>	</a:t>
            </a:r>
            <a:r>
              <a:rPr lang="tr-TR" altLang="tr-TR" sz="2800" b="1" smtClean="0"/>
              <a:t>Yaratıcılığı körükler</a:t>
            </a:r>
            <a:r>
              <a:rPr lang="tr-TR" altLang="tr-TR" sz="2800" smtClean="0"/>
              <a:t>. </a:t>
            </a:r>
          </a:p>
          <a:p>
            <a:pPr algn="just" eaLnBrk="1" hangingPunct="1">
              <a:lnSpc>
                <a:spcPct val="80000"/>
              </a:lnSpc>
              <a:buFont typeface="Wingdings" pitchFamily="2" charset="2"/>
              <a:buNone/>
              <a:defRPr/>
            </a:pPr>
            <a:r>
              <a:rPr lang="tr-TR" altLang="tr-TR" sz="2800" smtClean="0"/>
              <a:t>	R</a:t>
            </a:r>
            <a:r>
              <a:rPr lang="tr-TR" altLang="tr-TR" sz="2800" b="1" smtClean="0"/>
              <a:t>ahatlatıcı ve sakinleştiricidir</a:t>
            </a:r>
            <a:r>
              <a:rPr lang="tr-TR" altLang="tr-TR" sz="2800" smtClean="0"/>
              <a:t>. 	</a:t>
            </a:r>
          </a:p>
        </p:txBody>
      </p:sp>
    </p:spTree>
    <p:extLst>
      <p:ext uri="{BB962C8B-B14F-4D97-AF65-F5344CB8AC3E}">
        <p14:creationId xmlns:p14="http://schemas.microsoft.com/office/powerpoint/2010/main" val="34744028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69315">
                                            <p:txEl>
                                              <p:pRg st="0" end="0"/>
                                            </p:txEl>
                                          </p:spTgt>
                                        </p:tgtEl>
                                        <p:attrNameLst>
                                          <p:attrName>style.visibility</p:attrName>
                                        </p:attrNameLst>
                                      </p:cBhvr>
                                      <p:to>
                                        <p:strVal val="visible"/>
                                      </p:to>
                                    </p:set>
                                    <p:anim calcmode="lin" valueType="num">
                                      <p:cBhvr additive="base">
                                        <p:cTn id="7" dur="500" fill="hold"/>
                                        <p:tgtEl>
                                          <p:spTgt spid="26931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693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69315">
                                            <p:txEl>
                                              <p:pRg st="1" end="1"/>
                                            </p:txEl>
                                          </p:spTgt>
                                        </p:tgtEl>
                                        <p:attrNameLst>
                                          <p:attrName>style.visibility</p:attrName>
                                        </p:attrNameLst>
                                      </p:cBhvr>
                                      <p:to>
                                        <p:strVal val="visible"/>
                                      </p:to>
                                    </p:set>
                                    <p:anim calcmode="lin" valueType="num">
                                      <p:cBhvr additive="base">
                                        <p:cTn id="13" dur="500" fill="hold"/>
                                        <p:tgtEl>
                                          <p:spTgt spid="26931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693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69315">
                                            <p:txEl>
                                              <p:pRg st="2" end="2"/>
                                            </p:txEl>
                                          </p:spTgt>
                                        </p:tgtEl>
                                        <p:attrNameLst>
                                          <p:attrName>style.visibility</p:attrName>
                                        </p:attrNameLst>
                                      </p:cBhvr>
                                      <p:to>
                                        <p:strVal val="visible"/>
                                      </p:to>
                                    </p:set>
                                    <p:anim calcmode="lin" valueType="num">
                                      <p:cBhvr additive="base">
                                        <p:cTn id="19" dur="500" fill="hold"/>
                                        <p:tgtEl>
                                          <p:spTgt spid="26931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693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69315">
                                            <p:txEl>
                                              <p:pRg st="3" end="3"/>
                                            </p:txEl>
                                          </p:spTgt>
                                        </p:tgtEl>
                                        <p:attrNameLst>
                                          <p:attrName>style.visibility</p:attrName>
                                        </p:attrNameLst>
                                      </p:cBhvr>
                                      <p:to>
                                        <p:strVal val="visible"/>
                                      </p:to>
                                    </p:set>
                                    <p:anim calcmode="lin" valueType="num">
                                      <p:cBhvr additive="base">
                                        <p:cTn id="25" dur="500" fill="hold"/>
                                        <p:tgtEl>
                                          <p:spTgt spid="26931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6931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9315" grpId="0" build="p"/>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7"/>
          <p:cNvSpPr>
            <a:spLocks noGrp="1"/>
          </p:cNvSpPr>
          <p:nvPr>
            <p:ph type="sldNum" sz="quarter" idx="12"/>
          </p:nvPr>
        </p:nvSpPr>
        <p:spPr/>
        <p:txBody>
          <a:bodyPr/>
          <a:lstStyle/>
          <a:p>
            <a:pPr>
              <a:defRPr/>
            </a:pPr>
            <a:fld id="{92FC7402-04C5-4BEC-A1DC-05CBCDE164D5}" type="slidenum">
              <a:rPr lang="tr-TR" altLang="tr-TR">
                <a:solidFill>
                  <a:srgbClr val="EAEAEA"/>
                </a:solidFill>
              </a:rPr>
              <a:pPr>
                <a:defRPr/>
              </a:pPr>
              <a:t>94</a:t>
            </a:fld>
            <a:endParaRPr lang="tr-TR" altLang="tr-TR">
              <a:solidFill>
                <a:srgbClr val="EAEAEA"/>
              </a:solidFill>
            </a:endParaRPr>
          </a:p>
        </p:txBody>
      </p:sp>
      <p:sp>
        <p:nvSpPr>
          <p:cNvPr id="271362" name="Rectangle 2"/>
          <p:cNvSpPr>
            <a:spLocks noGrp="1" noChangeArrowheads="1"/>
          </p:cNvSpPr>
          <p:nvPr>
            <p:ph type="title"/>
          </p:nvPr>
        </p:nvSpPr>
        <p:spPr/>
        <p:txBody>
          <a:bodyPr/>
          <a:lstStyle/>
          <a:p>
            <a:pPr eaLnBrk="1" hangingPunct="1">
              <a:defRPr/>
            </a:pPr>
            <a:r>
              <a:rPr lang="tr-TR" altLang="tr-TR" smtClean="0"/>
              <a:t>Yeşil</a:t>
            </a:r>
          </a:p>
        </p:txBody>
      </p:sp>
      <p:sp>
        <p:nvSpPr>
          <p:cNvPr id="271363" name="Rectangle 3"/>
          <p:cNvSpPr>
            <a:spLocks noGrp="1" noChangeArrowheads="1"/>
          </p:cNvSpPr>
          <p:nvPr>
            <p:ph type="body" sz="half" idx="1"/>
          </p:nvPr>
        </p:nvSpPr>
        <p:spPr>
          <a:xfrm>
            <a:off x="539750" y="1268413"/>
            <a:ext cx="7835900" cy="3700462"/>
          </a:xfrm>
        </p:spPr>
        <p:txBody>
          <a:bodyPr/>
          <a:lstStyle/>
          <a:p>
            <a:pPr algn="just" eaLnBrk="1" hangingPunct="1">
              <a:lnSpc>
                <a:spcPct val="80000"/>
              </a:lnSpc>
              <a:buFont typeface="Wingdings" pitchFamily="2" charset="2"/>
              <a:buNone/>
              <a:defRPr/>
            </a:pPr>
            <a:r>
              <a:rPr lang="tr-TR" altLang="tr-TR" sz="1800" smtClean="0"/>
              <a:t>	</a:t>
            </a:r>
            <a:r>
              <a:rPr lang="tr-TR" altLang="tr-TR" sz="2000" smtClean="0"/>
              <a:t>Renklerin gözdeki kimi sinir hücrelerini kısa süreli öldürdüğünü gözlemişler. (Burada öldürmeden kastedilen yok etme değil, kısa süreli devre dışı bırakma). Renkler, bakıldığında bu iki tür hücreden birini öldürüyorlar. Kimi renklerin ise bu iki tür hücreyi birden öldürdüğü görülmüş. Yeşil bunlardan bir tanesi. Yeşil uzun süreli bakıldığında gözdeki iki hücreyi birden öldürüyor ve başka tarafa baktığınızda diğer renkleri algılama şansınız yok oluyor. O yüzden yeşil rengin araba göstergelerinde pek kullanılması tavsiye edilmez. (VW Polo,Renault Broadway yeşil göstergelere birer örnek olabilir.) Gece göstergeye baktıktan hemen sonra gözünüzü yola çevirdiğinizde kısa bir süre farklı renkleri algılayamazsınız. Karşıdan gelen farların geçtikten sonra bir süre görmeyle ilgili zorluk çekmemiz de buna bağlanabilir. Bir bilimsel araştırmaya göre insan gözünün mavi ile yeşile uzun süre bakamadığı sonucu ortaya çıkmıştır.</a:t>
            </a:r>
          </a:p>
          <a:p>
            <a:pPr algn="just" eaLnBrk="1" hangingPunct="1">
              <a:lnSpc>
                <a:spcPct val="80000"/>
              </a:lnSpc>
              <a:buFont typeface="Wingdings" pitchFamily="2" charset="2"/>
              <a:buNone/>
              <a:defRPr/>
            </a:pPr>
            <a:endParaRPr lang="tr-TR" altLang="tr-TR" sz="2000" smtClean="0"/>
          </a:p>
          <a:p>
            <a:pPr algn="just" eaLnBrk="1" hangingPunct="1">
              <a:lnSpc>
                <a:spcPct val="80000"/>
              </a:lnSpc>
              <a:buFont typeface="Wingdings" pitchFamily="2" charset="2"/>
              <a:buNone/>
              <a:defRPr/>
            </a:pPr>
            <a:r>
              <a:rPr lang="tr-TR" altLang="tr-TR" sz="2000" smtClean="0"/>
              <a:t>	</a:t>
            </a:r>
          </a:p>
          <a:p>
            <a:pPr algn="just" eaLnBrk="1" hangingPunct="1">
              <a:lnSpc>
                <a:spcPct val="80000"/>
              </a:lnSpc>
              <a:buFont typeface="Wingdings" pitchFamily="2" charset="2"/>
              <a:buNone/>
              <a:defRPr/>
            </a:pPr>
            <a:endParaRPr lang="tr-TR" altLang="tr-TR" sz="2000" smtClean="0"/>
          </a:p>
        </p:txBody>
      </p:sp>
    </p:spTree>
    <p:extLst>
      <p:ext uri="{BB962C8B-B14F-4D97-AF65-F5344CB8AC3E}">
        <p14:creationId xmlns:p14="http://schemas.microsoft.com/office/powerpoint/2010/main" val="28320812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71363">
                                            <p:txEl>
                                              <p:pRg st="0" end="0"/>
                                            </p:txEl>
                                          </p:spTgt>
                                        </p:tgtEl>
                                        <p:attrNameLst>
                                          <p:attrName>style.visibility</p:attrName>
                                        </p:attrNameLst>
                                      </p:cBhvr>
                                      <p:to>
                                        <p:strVal val="visible"/>
                                      </p:to>
                                    </p:set>
                                    <p:anim calcmode="lin" valueType="num">
                                      <p:cBhvr additive="base">
                                        <p:cTn id="7" dur="500" fill="hold"/>
                                        <p:tgtEl>
                                          <p:spTgt spid="27136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7136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71363">
                                            <p:txEl>
                                              <p:pRg st="2" end="2"/>
                                            </p:txEl>
                                          </p:spTgt>
                                        </p:tgtEl>
                                        <p:attrNameLst>
                                          <p:attrName>style.visibility</p:attrName>
                                        </p:attrNameLst>
                                      </p:cBhvr>
                                      <p:to>
                                        <p:strVal val="visible"/>
                                      </p:to>
                                    </p:set>
                                    <p:anim calcmode="lin" valueType="num">
                                      <p:cBhvr additive="base">
                                        <p:cTn id="13" dur="500" fill="hold"/>
                                        <p:tgtEl>
                                          <p:spTgt spid="27136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7136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1363" grpId="0" build="p"/>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7"/>
          <p:cNvSpPr>
            <a:spLocks noGrp="1"/>
          </p:cNvSpPr>
          <p:nvPr>
            <p:ph type="sldNum" sz="quarter" idx="12"/>
          </p:nvPr>
        </p:nvSpPr>
        <p:spPr/>
        <p:txBody>
          <a:bodyPr/>
          <a:lstStyle/>
          <a:p>
            <a:pPr>
              <a:defRPr/>
            </a:pPr>
            <a:fld id="{3DA09E22-8684-4DC1-BE10-F834306BB10E}" type="slidenum">
              <a:rPr lang="tr-TR" altLang="tr-TR">
                <a:solidFill>
                  <a:srgbClr val="EAEAEA"/>
                </a:solidFill>
              </a:rPr>
              <a:pPr>
                <a:defRPr/>
              </a:pPr>
              <a:t>95</a:t>
            </a:fld>
            <a:endParaRPr lang="tr-TR" altLang="tr-TR">
              <a:solidFill>
                <a:srgbClr val="EAEAEA"/>
              </a:solidFill>
            </a:endParaRPr>
          </a:p>
        </p:txBody>
      </p:sp>
      <p:sp>
        <p:nvSpPr>
          <p:cNvPr id="265218" name="Rectangle 2"/>
          <p:cNvSpPr>
            <a:spLocks noGrp="1" noChangeArrowheads="1"/>
          </p:cNvSpPr>
          <p:nvPr>
            <p:ph type="title"/>
          </p:nvPr>
        </p:nvSpPr>
        <p:spPr/>
        <p:txBody>
          <a:bodyPr/>
          <a:lstStyle/>
          <a:p>
            <a:pPr eaLnBrk="1" hangingPunct="1">
              <a:defRPr/>
            </a:pPr>
            <a:r>
              <a:rPr lang="tr-TR" altLang="tr-TR" smtClean="0">
                <a:solidFill>
                  <a:srgbClr val="CC3300"/>
                </a:solidFill>
              </a:rPr>
              <a:t>Kahverengi</a:t>
            </a:r>
          </a:p>
        </p:txBody>
      </p:sp>
      <p:sp>
        <p:nvSpPr>
          <p:cNvPr id="265219" name="Rectangle 3"/>
          <p:cNvSpPr>
            <a:spLocks noGrp="1" noChangeArrowheads="1"/>
          </p:cNvSpPr>
          <p:nvPr>
            <p:ph type="body" sz="half" idx="1"/>
          </p:nvPr>
        </p:nvSpPr>
        <p:spPr>
          <a:xfrm>
            <a:off x="539750" y="1268413"/>
            <a:ext cx="7835900" cy="3700462"/>
          </a:xfrm>
        </p:spPr>
        <p:txBody>
          <a:bodyPr/>
          <a:lstStyle/>
          <a:p>
            <a:pPr algn="just" eaLnBrk="1" hangingPunct="1">
              <a:lnSpc>
                <a:spcPct val="80000"/>
              </a:lnSpc>
              <a:buFont typeface="Wingdings" pitchFamily="2" charset="2"/>
              <a:buNone/>
              <a:defRPr/>
            </a:pPr>
            <a:r>
              <a:rPr lang="tr-TR" altLang="tr-TR" sz="2000" smtClean="0"/>
              <a:t>	D</a:t>
            </a:r>
            <a:r>
              <a:rPr lang="tr-TR" altLang="tr-TR" sz="2800" smtClean="0"/>
              <a:t>ünyadaki fastfood restorantların hepsinin sandalyeleri ve masaları </a:t>
            </a:r>
            <a:r>
              <a:rPr lang="tr-TR" altLang="tr-TR" sz="2800" b="1" smtClean="0"/>
              <a:t>Kahverengi</a:t>
            </a:r>
            <a:r>
              <a:rPr lang="tr-TR" altLang="tr-TR" sz="2800" smtClean="0"/>
              <a:t>, duvar boyaları ise kahverengi-şampanya-pembe karışımıdır. Hiç bir fast-foodcunun duvarını beyaz göremezsiniz.  </a:t>
            </a:r>
          </a:p>
          <a:p>
            <a:pPr algn="just" eaLnBrk="1" hangingPunct="1">
              <a:lnSpc>
                <a:spcPct val="80000"/>
              </a:lnSpc>
              <a:buFont typeface="Wingdings" pitchFamily="2" charset="2"/>
              <a:buNone/>
              <a:defRPr/>
            </a:pPr>
            <a:r>
              <a:rPr lang="tr-TR" altLang="tr-TR" sz="2800" smtClean="0"/>
              <a:t>	“Çabuk yiyin! Çabuk gidin!”</a:t>
            </a:r>
          </a:p>
          <a:p>
            <a:pPr algn="just" eaLnBrk="1" hangingPunct="1">
              <a:lnSpc>
                <a:spcPct val="80000"/>
              </a:lnSpc>
              <a:buFont typeface="Wingdings" pitchFamily="2" charset="2"/>
              <a:buNone/>
              <a:defRPr/>
            </a:pPr>
            <a:endParaRPr lang="tr-TR" altLang="tr-TR" sz="2800" smtClean="0"/>
          </a:p>
          <a:p>
            <a:pPr algn="just" eaLnBrk="1" hangingPunct="1">
              <a:lnSpc>
                <a:spcPct val="80000"/>
              </a:lnSpc>
              <a:buFont typeface="Wingdings" pitchFamily="2" charset="2"/>
              <a:buNone/>
              <a:defRPr/>
            </a:pPr>
            <a:endParaRPr lang="tr-TR" altLang="tr-TR" sz="2800" smtClean="0"/>
          </a:p>
        </p:txBody>
      </p:sp>
    </p:spTree>
    <p:extLst>
      <p:ext uri="{BB962C8B-B14F-4D97-AF65-F5344CB8AC3E}">
        <p14:creationId xmlns:p14="http://schemas.microsoft.com/office/powerpoint/2010/main" val="2746316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65219">
                                            <p:txEl>
                                              <p:pRg st="0" end="0"/>
                                            </p:txEl>
                                          </p:spTgt>
                                        </p:tgtEl>
                                        <p:attrNameLst>
                                          <p:attrName>style.visibility</p:attrName>
                                        </p:attrNameLst>
                                      </p:cBhvr>
                                      <p:to>
                                        <p:strVal val="visible"/>
                                      </p:to>
                                    </p:set>
                                    <p:anim calcmode="lin" valueType="num">
                                      <p:cBhvr additive="base">
                                        <p:cTn id="7" dur="500" fill="hold"/>
                                        <p:tgtEl>
                                          <p:spTgt spid="265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65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65219">
                                            <p:txEl>
                                              <p:pRg st="1" end="1"/>
                                            </p:txEl>
                                          </p:spTgt>
                                        </p:tgtEl>
                                        <p:attrNameLst>
                                          <p:attrName>style.visibility</p:attrName>
                                        </p:attrNameLst>
                                      </p:cBhvr>
                                      <p:to>
                                        <p:strVal val="visible"/>
                                      </p:to>
                                    </p:set>
                                    <p:anim calcmode="lin" valueType="num">
                                      <p:cBhvr additive="base">
                                        <p:cTn id="13" dur="500" fill="hold"/>
                                        <p:tgtEl>
                                          <p:spTgt spid="2652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65219">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5219" grpId="0" build="p"/>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7"/>
          <p:cNvSpPr>
            <a:spLocks noGrp="1"/>
          </p:cNvSpPr>
          <p:nvPr>
            <p:ph type="sldNum" sz="quarter" idx="12"/>
          </p:nvPr>
        </p:nvSpPr>
        <p:spPr/>
        <p:txBody>
          <a:bodyPr/>
          <a:lstStyle/>
          <a:p>
            <a:pPr>
              <a:defRPr/>
            </a:pPr>
            <a:fld id="{B744F35B-FB3D-486A-A4BC-371C0E8E0D0A}" type="slidenum">
              <a:rPr lang="tr-TR" altLang="tr-TR">
                <a:solidFill>
                  <a:srgbClr val="EAEAEA"/>
                </a:solidFill>
              </a:rPr>
              <a:pPr>
                <a:defRPr/>
              </a:pPr>
              <a:t>96</a:t>
            </a:fld>
            <a:endParaRPr lang="tr-TR" altLang="tr-TR">
              <a:solidFill>
                <a:srgbClr val="EAEAEA"/>
              </a:solidFill>
            </a:endParaRPr>
          </a:p>
        </p:txBody>
      </p:sp>
      <p:sp>
        <p:nvSpPr>
          <p:cNvPr id="263170" name="Rectangle 2"/>
          <p:cNvSpPr>
            <a:spLocks noGrp="1" noChangeArrowheads="1"/>
          </p:cNvSpPr>
          <p:nvPr>
            <p:ph type="title"/>
          </p:nvPr>
        </p:nvSpPr>
        <p:spPr/>
        <p:txBody>
          <a:bodyPr/>
          <a:lstStyle/>
          <a:p>
            <a:pPr eaLnBrk="1" hangingPunct="1">
              <a:defRPr/>
            </a:pPr>
            <a:r>
              <a:rPr lang="tr-TR" altLang="tr-TR" smtClean="0">
                <a:solidFill>
                  <a:srgbClr val="CC3300"/>
                </a:solidFill>
              </a:rPr>
              <a:t>Kahverengi</a:t>
            </a:r>
          </a:p>
        </p:txBody>
      </p:sp>
      <p:sp>
        <p:nvSpPr>
          <p:cNvPr id="263171" name="Rectangle 3"/>
          <p:cNvSpPr>
            <a:spLocks noGrp="1" noChangeArrowheads="1"/>
          </p:cNvSpPr>
          <p:nvPr>
            <p:ph type="body" sz="half" idx="1"/>
          </p:nvPr>
        </p:nvSpPr>
        <p:spPr>
          <a:xfrm>
            <a:off x="539750" y="1125538"/>
            <a:ext cx="7835900" cy="3700462"/>
          </a:xfrm>
        </p:spPr>
        <p:txBody>
          <a:bodyPr/>
          <a:lstStyle/>
          <a:p>
            <a:pPr algn="just" eaLnBrk="1" hangingPunct="1">
              <a:lnSpc>
                <a:spcPct val="80000"/>
              </a:lnSpc>
              <a:buFont typeface="Wingdings" pitchFamily="2" charset="2"/>
              <a:buNone/>
              <a:defRPr/>
            </a:pPr>
            <a:r>
              <a:rPr lang="tr-TR" altLang="tr-TR" sz="2000" smtClean="0"/>
              <a:t>	</a:t>
            </a:r>
            <a:r>
              <a:rPr lang="tr-TR" altLang="tr-TR" sz="2400" smtClean="0"/>
              <a:t>Kahverengi aynı zamanda teklifsiz, rahat bir renk olarak kabul edilir. Gazetecilere tavsiye edilecek bir renktir. Karşınızdakinin kendisini resmiyetten uzak daha rahat hissetmesini ve açılmasını sağlar. Örneğin tüm ünlüleri rahatlıkla konuşturmasıyla tanınan, ünlü televizyoncu Larry King, televizyonda her seferinde kahverengi kravatlar ve ceketler giyer.</a:t>
            </a:r>
          </a:p>
          <a:p>
            <a:pPr algn="just" eaLnBrk="1" hangingPunct="1">
              <a:lnSpc>
                <a:spcPct val="80000"/>
              </a:lnSpc>
              <a:buFont typeface="Wingdings" pitchFamily="2" charset="2"/>
              <a:buNone/>
              <a:defRPr/>
            </a:pPr>
            <a:r>
              <a:rPr lang="tr-TR" altLang="tr-TR" sz="2400" smtClean="0"/>
              <a:t>	40'lı yıllardan bu yana Avustralya'da kahverengi üç parça takım elbise üretilmiyor. Kahverengi toprak rengidir ve diğer insanların arasında kaybolup gidersiniz. İş görüşmelerinde, profesyonel toplantılarda sakın kahverengi giymeyin.</a:t>
            </a:r>
          </a:p>
          <a:p>
            <a:pPr algn="just" eaLnBrk="1" hangingPunct="1">
              <a:lnSpc>
                <a:spcPct val="80000"/>
              </a:lnSpc>
              <a:buFont typeface="Wingdings" pitchFamily="2" charset="2"/>
              <a:buNone/>
              <a:defRPr/>
            </a:pPr>
            <a:endParaRPr lang="tr-TR" altLang="tr-TR" sz="2400" smtClean="0"/>
          </a:p>
          <a:p>
            <a:pPr algn="just" eaLnBrk="1" hangingPunct="1">
              <a:lnSpc>
                <a:spcPct val="80000"/>
              </a:lnSpc>
              <a:buFont typeface="Wingdings" pitchFamily="2" charset="2"/>
              <a:buNone/>
              <a:defRPr/>
            </a:pPr>
            <a:endParaRPr lang="tr-TR" altLang="tr-TR" sz="2400" smtClean="0"/>
          </a:p>
          <a:p>
            <a:pPr algn="just" eaLnBrk="1" hangingPunct="1">
              <a:lnSpc>
                <a:spcPct val="80000"/>
              </a:lnSpc>
              <a:buFont typeface="Wingdings" pitchFamily="2" charset="2"/>
              <a:buNone/>
              <a:defRPr/>
            </a:pPr>
            <a:endParaRPr lang="tr-TR" altLang="tr-TR" sz="2000" smtClean="0"/>
          </a:p>
        </p:txBody>
      </p:sp>
    </p:spTree>
    <p:extLst>
      <p:ext uri="{BB962C8B-B14F-4D97-AF65-F5344CB8AC3E}">
        <p14:creationId xmlns:p14="http://schemas.microsoft.com/office/powerpoint/2010/main" val="16294983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63171">
                                            <p:txEl>
                                              <p:pRg st="0" end="0"/>
                                            </p:txEl>
                                          </p:spTgt>
                                        </p:tgtEl>
                                        <p:attrNameLst>
                                          <p:attrName>style.visibility</p:attrName>
                                        </p:attrNameLst>
                                      </p:cBhvr>
                                      <p:to>
                                        <p:strVal val="visible"/>
                                      </p:to>
                                    </p:set>
                                    <p:anim calcmode="lin" valueType="num">
                                      <p:cBhvr additive="base">
                                        <p:cTn id="7" dur="500" fill="hold"/>
                                        <p:tgtEl>
                                          <p:spTgt spid="26317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6317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63171">
                                            <p:txEl>
                                              <p:pRg st="1" end="1"/>
                                            </p:txEl>
                                          </p:spTgt>
                                        </p:tgtEl>
                                        <p:attrNameLst>
                                          <p:attrName>style.visibility</p:attrName>
                                        </p:attrNameLst>
                                      </p:cBhvr>
                                      <p:to>
                                        <p:strVal val="visible"/>
                                      </p:to>
                                    </p:set>
                                    <p:anim calcmode="lin" valueType="num">
                                      <p:cBhvr additive="base">
                                        <p:cTn id="13" dur="500" fill="hold"/>
                                        <p:tgtEl>
                                          <p:spTgt spid="26317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63171">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3171" grpId="0" build="p"/>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7"/>
          <p:cNvSpPr>
            <a:spLocks noGrp="1"/>
          </p:cNvSpPr>
          <p:nvPr>
            <p:ph type="sldNum" sz="quarter" idx="12"/>
          </p:nvPr>
        </p:nvSpPr>
        <p:spPr/>
        <p:txBody>
          <a:bodyPr/>
          <a:lstStyle/>
          <a:p>
            <a:pPr>
              <a:defRPr/>
            </a:pPr>
            <a:fld id="{5973EF43-77D0-457F-852F-D9C62D2236A9}" type="slidenum">
              <a:rPr lang="tr-TR" altLang="tr-TR">
                <a:solidFill>
                  <a:srgbClr val="EAEAEA"/>
                </a:solidFill>
              </a:rPr>
              <a:pPr>
                <a:defRPr/>
              </a:pPr>
              <a:t>97</a:t>
            </a:fld>
            <a:endParaRPr lang="tr-TR" altLang="tr-TR">
              <a:solidFill>
                <a:srgbClr val="EAEAEA"/>
              </a:solidFill>
            </a:endParaRPr>
          </a:p>
        </p:txBody>
      </p:sp>
      <p:sp>
        <p:nvSpPr>
          <p:cNvPr id="273410" name="Rectangle 2"/>
          <p:cNvSpPr>
            <a:spLocks noGrp="1" noChangeArrowheads="1"/>
          </p:cNvSpPr>
          <p:nvPr>
            <p:ph type="title"/>
          </p:nvPr>
        </p:nvSpPr>
        <p:spPr/>
        <p:txBody>
          <a:bodyPr/>
          <a:lstStyle/>
          <a:p>
            <a:pPr eaLnBrk="1" hangingPunct="1">
              <a:defRPr/>
            </a:pPr>
            <a:r>
              <a:rPr lang="tr-TR" altLang="tr-TR" smtClean="0">
                <a:solidFill>
                  <a:schemeClr val="tx1"/>
                </a:solidFill>
              </a:rPr>
              <a:t>Siyah</a:t>
            </a:r>
          </a:p>
        </p:txBody>
      </p:sp>
      <p:sp>
        <p:nvSpPr>
          <p:cNvPr id="273411" name="Rectangle 3"/>
          <p:cNvSpPr>
            <a:spLocks noGrp="1" noChangeArrowheads="1"/>
          </p:cNvSpPr>
          <p:nvPr>
            <p:ph type="body" sz="half" idx="1"/>
          </p:nvPr>
        </p:nvSpPr>
        <p:spPr>
          <a:xfrm>
            <a:off x="539750" y="1268413"/>
            <a:ext cx="7835900" cy="3700462"/>
          </a:xfrm>
        </p:spPr>
        <p:txBody>
          <a:bodyPr/>
          <a:lstStyle/>
          <a:p>
            <a:pPr algn="just" eaLnBrk="1" hangingPunct="1">
              <a:lnSpc>
                <a:spcPct val="80000"/>
              </a:lnSpc>
              <a:buFont typeface="Wingdings" pitchFamily="2" charset="2"/>
              <a:buNone/>
              <a:defRPr/>
            </a:pPr>
            <a:r>
              <a:rPr lang="tr-TR" altLang="tr-TR" sz="2000" smtClean="0"/>
              <a:t>	</a:t>
            </a:r>
            <a:r>
              <a:rPr lang="tr-TR" altLang="tr-TR" sz="2800" smtClean="0"/>
              <a:t>Siyah, gücü ve tutkuyu temsil eder. Hırsın da bir ifadesidir. İş görüşmelerinde sorarlar: “Şirketimiz işe başladığınızda size bir araba verecek, ne rengi tercih edersiniz?” 'Siyah' cevabını verirseniz şirket hırslı yükselmeyi isteyen bir eleman geliyor diye düşünür.</a:t>
            </a:r>
          </a:p>
          <a:p>
            <a:pPr algn="just" eaLnBrk="1" hangingPunct="1">
              <a:lnSpc>
                <a:spcPct val="80000"/>
              </a:lnSpc>
              <a:buFont typeface="Wingdings" pitchFamily="2" charset="2"/>
              <a:buNone/>
              <a:defRPr/>
            </a:pPr>
            <a:r>
              <a:rPr lang="tr-TR" altLang="tr-TR" sz="2800" smtClean="0"/>
              <a:t>	Siyah konsantrasyonu en çok getiren renktir. Einstein konsantre olabilmek için perdeleri siyah, gün ışığı olmayan bir odaya girer ve öyle düşünürmüş.</a:t>
            </a:r>
          </a:p>
          <a:p>
            <a:pPr algn="just" eaLnBrk="1" hangingPunct="1">
              <a:lnSpc>
                <a:spcPct val="80000"/>
              </a:lnSpc>
              <a:buFont typeface="Wingdings" pitchFamily="2" charset="2"/>
              <a:buNone/>
              <a:defRPr/>
            </a:pPr>
            <a:endParaRPr lang="tr-TR" altLang="tr-TR" sz="2800" smtClean="0"/>
          </a:p>
          <a:p>
            <a:pPr algn="just" eaLnBrk="1" hangingPunct="1">
              <a:lnSpc>
                <a:spcPct val="80000"/>
              </a:lnSpc>
              <a:buFont typeface="Wingdings" pitchFamily="2" charset="2"/>
              <a:buNone/>
              <a:defRPr/>
            </a:pPr>
            <a:endParaRPr lang="tr-TR" altLang="tr-TR" sz="2400" smtClean="0"/>
          </a:p>
          <a:p>
            <a:pPr algn="just" eaLnBrk="1" hangingPunct="1">
              <a:lnSpc>
                <a:spcPct val="80000"/>
              </a:lnSpc>
              <a:buFont typeface="Wingdings" pitchFamily="2" charset="2"/>
              <a:buNone/>
              <a:defRPr/>
            </a:pPr>
            <a:endParaRPr lang="tr-TR" altLang="tr-TR" sz="2000" smtClean="0"/>
          </a:p>
        </p:txBody>
      </p:sp>
    </p:spTree>
    <p:extLst>
      <p:ext uri="{BB962C8B-B14F-4D97-AF65-F5344CB8AC3E}">
        <p14:creationId xmlns:p14="http://schemas.microsoft.com/office/powerpoint/2010/main" val="3371406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73411">
                                            <p:txEl>
                                              <p:pRg st="0" end="0"/>
                                            </p:txEl>
                                          </p:spTgt>
                                        </p:tgtEl>
                                        <p:attrNameLst>
                                          <p:attrName>style.visibility</p:attrName>
                                        </p:attrNameLst>
                                      </p:cBhvr>
                                      <p:to>
                                        <p:strVal val="visible"/>
                                      </p:to>
                                    </p:set>
                                    <p:anim calcmode="lin" valueType="num">
                                      <p:cBhvr additive="base">
                                        <p:cTn id="7" dur="500" fill="hold"/>
                                        <p:tgtEl>
                                          <p:spTgt spid="2734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734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73411">
                                            <p:txEl>
                                              <p:pRg st="1" end="1"/>
                                            </p:txEl>
                                          </p:spTgt>
                                        </p:tgtEl>
                                        <p:attrNameLst>
                                          <p:attrName>style.visibility</p:attrName>
                                        </p:attrNameLst>
                                      </p:cBhvr>
                                      <p:to>
                                        <p:strVal val="visible"/>
                                      </p:to>
                                    </p:set>
                                    <p:anim calcmode="lin" valueType="num">
                                      <p:cBhvr additive="base">
                                        <p:cTn id="13" dur="500" fill="hold"/>
                                        <p:tgtEl>
                                          <p:spTgt spid="27341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73411">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3411" grpId="0" build="p"/>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7"/>
          <p:cNvSpPr>
            <a:spLocks noGrp="1"/>
          </p:cNvSpPr>
          <p:nvPr>
            <p:ph type="sldNum" sz="quarter" idx="12"/>
          </p:nvPr>
        </p:nvSpPr>
        <p:spPr/>
        <p:txBody>
          <a:bodyPr/>
          <a:lstStyle/>
          <a:p>
            <a:pPr>
              <a:defRPr/>
            </a:pPr>
            <a:fld id="{00BE11FE-67C2-41E2-AD88-E23CEF2C996A}" type="slidenum">
              <a:rPr lang="tr-TR" altLang="tr-TR">
                <a:solidFill>
                  <a:srgbClr val="EAEAEA"/>
                </a:solidFill>
              </a:rPr>
              <a:pPr>
                <a:defRPr/>
              </a:pPr>
              <a:t>98</a:t>
            </a:fld>
            <a:endParaRPr lang="tr-TR" altLang="tr-TR">
              <a:solidFill>
                <a:srgbClr val="EAEAEA"/>
              </a:solidFill>
            </a:endParaRPr>
          </a:p>
        </p:txBody>
      </p:sp>
      <p:sp>
        <p:nvSpPr>
          <p:cNvPr id="275458" name="Rectangle 2"/>
          <p:cNvSpPr>
            <a:spLocks noGrp="1" noChangeArrowheads="1"/>
          </p:cNvSpPr>
          <p:nvPr>
            <p:ph type="title"/>
          </p:nvPr>
        </p:nvSpPr>
        <p:spPr/>
        <p:txBody>
          <a:bodyPr/>
          <a:lstStyle/>
          <a:p>
            <a:pPr eaLnBrk="1" hangingPunct="1">
              <a:defRPr/>
            </a:pPr>
            <a:r>
              <a:rPr lang="tr-TR" altLang="tr-TR" smtClean="0">
                <a:solidFill>
                  <a:srgbClr val="FFFF00"/>
                </a:solidFill>
              </a:rPr>
              <a:t>Sarı</a:t>
            </a:r>
          </a:p>
        </p:txBody>
      </p:sp>
      <p:sp>
        <p:nvSpPr>
          <p:cNvPr id="275459" name="Rectangle 3"/>
          <p:cNvSpPr>
            <a:spLocks noGrp="1" noChangeArrowheads="1"/>
          </p:cNvSpPr>
          <p:nvPr>
            <p:ph type="body" sz="half" idx="1"/>
          </p:nvPr>
        </p:nvSpPr>
        <p:spPr>
          <a:xfrm>
            <a:off x="468313" y="1196975"/>
            <a:ext cx="7835900" cy="3700463"/>
          </a:xfrm>
        </p:spPr>
        <p:txBody>
          <a:bodyPr/>
          <a:lstStyle/>
          <a:p>
            <a:pPr algn="just" eaLnBrk="1" hangingPunct="1">
              <a:lnSpc>
                <a:spcPct val="80000"/>
              </a:lnSpc>
              <a:buFont typeface="Wingdings" pitchFamily="2" charset="2"/>
              <a:buNone/>
              <a:defRPr/>
            </a:pPr>
            <a:r>
              <a:rPr lang="tr-TR" altLang="tr-TR" sz="1800" smtClean="0"/>
              <a:t>	</a:t>
            </a:r>
            <a:r>
              <a:rPr lang="tr-TR" altLang="tr-TR" sz="2000" smtClean="0"/>
              <a:t>Sarı geçiciliğin ve dikkati çekiciliğin ifadesidir. O yüzden tüm dünyada taksiler sarıdır. Dikkat çeksin ve geçici olduğunu bilsinler diye. Araba kiralama firmaları logolarında hep sarıyı kullanırlar. </a:t>
            </a:r>
          </a:p>
          <a:p>
            <a:pPr algn="just" eaLnBrk="1" hangingPunct="1">
              <a:lnSpc>
                <a:spcPct val="80000"/>
              </a:lnSpc>
              <a:buFont typeface="Wingdings" pitchFamily="2" charset="2"/>
              <a:buNone/>
              <a:defRPr/>
            </a:pPr>
            <a:r>
              <a:rPr lang="tr-TR" altLang="tr-TR" sz="2000" smtClean="0"/>
              <a:t>	O yüzden dünyada hiçbir banka ambleminde, bildiğimiz sarıyı kullanmaz. (Portakal ve bronz ya da bakır kimi zaman yer alabilir.) Paranın geçici değil, kalıcı olmasını isterler. “Parayı yatırın ve unutun lütfen” demenin bir yoludur bu. </a:t>
            </a:r>
          </a:p>
          <a:p>
            <a:pPr algn="just" eaLnBrk="1" hangingPunct="1">
              <a:lnSpc>
                <a:spcPct val="80000"/>
              </a:lnSpc>
              <a:buFont typeface="Wingdings" pitchFamily="2" charset="2"/>
              <a:buNone/>
              <a:defRPr/>
            </a:pPr>
            <a:r>
              <a:rPr lang="tr-TR" altLang="tr-TR" sz="2000" smtClean="0"/>
              <a:t>	Ülkemizde (belkide tüm dünyada) sarı rengi kullanan tek banka Vakıfbank'tır. </a:t>
            </a:r>
          </a:p>
          <a:p>
            <a:pPr algn="just" eaLnBrk="1" hangingPunct="1">
              <a:lnSpc>
                <a:spcPct val="80000"/>
              </a:lnSpc>
              <a:buFont typeface="Wingdings" pitchFamily="2" charset="2"/>
              <a:buNone/>
              <a:defRPr/>
            </a:pPr>
            <a:r>
              <a:rPr lang="tr-TR" altLang="tr-TR" sz="2000" smtClean="0"/>
              <a:t>	Sembolizmde sarı; geçiciliği, ölümü hatırlatır. sarı odalarda çocukların daha çok ağladığı, büyüklerin daha sinirli oldukları tespit edilmiş. İlginçtir bir çok hayvan öfkesini göstermek için kırmızıdan çok sarıyı kullanır. Sinirlendiklerinde renkleri sarıya dönüşür. En az pigmentle yaratılan renk olduğu için tabiatta en çok rastlanan renklerden biridir.</a:t>
            </a:r>
          </a:p>
          <a:p>
            <a:pPr eaLnBrk="1" hangingPunct="1">
              <a:lnSpc>
                <a:spcPct val="80000"/>
              </a:lnSpc>
              <a:buFont typeface="Wingdings" pitchFamily="2" charset="2"/>
              <a:buNone/>
              <a:defRPr/>
            </a:pPr>
            <a:endParaRPr lang="tr-TR" altLang="tr-TR" sz="2000" smtClean="0"/>
          </a:p>
          <a:p>
            <a:pPr algn="just" eaLnBrk="1" hangingPunct="1">
              <a:lnSpc>
                <a:spcPct val="80000"/>
              </a:lnSpc>
              <a:buFont typeface="Wingdings" pitchFamily="2" charset="2"/>
              <a:buNone/>
              <a:defRPr/>
            </a:pPr>
            <a:endParaRPr lang="tr-TR" altLang="tr-TR" sz="2000" smtClean="0"/>
          </a:p>
          <a:p>
            <a:pPr algn="just" eaLnBrk="1" hangingPunct="1">
              <a:lnSpc>
                <a:spcPct val="80000"/>
              </a:lnSpc>
              <a:buFont typeface="Wingdings" pitchFamily="2" charset="2"/>
              <a:buNone/>
              <a:defRPr/>
            </a:pPr>
            <a:endParaRPr lang="tr-TR" altLang="tr-TR" sz="2400" smtClean="0"/>
          </a:p>
          <a:p>
            <a:pPr algn="just" eaLnBrk="1" hangingPunct="1">
              <a:lnSpc>
                <a:spcPct val="80000"/>
              </a:lnSpc>
              <a:buFont typeface="Wingdings" pitchFamily="2" charset="2"/>
              <a:buNone/>
              <a:defRPr/>
            </a:pPr>
            <a:endParaRPr lang="tr-TR" altLang="tr-TR" sz="2000" smtClean="0"/>
          </a:p>
        </p:txBody>
      </p:sp>
    </p:spTree>
    <p:extLst>
      <p:ext uri="{BB962C8B-B14F-4D97-AF65-F5344CB8AC3E}">
        <p14:creationId xmlns:p14="http://schemas.microsoft.com/office/powerpoint/2010/main" val="27390543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75459">
                                            <p:txEl>
                                              <p:pRg st="0" end="0"/>
                                            </p:txEl>
                                          </p:spTgt>
                                        </p:tgtEl>
                                        <p:attrNameLst>
                                          <p:attrName>style.visibility</p:attrName>
                                        </p:attrNameLst>
                                      </p:cBhvr>
                                      <p:to>
                                        <p:strVal val="visible"/>
                                      </p:to>
                                    </p:set>
                                    <p:anim calcmode="lin" valueType="num">
                                      <p:cBhvr additive="base">
                                        <p:cTn id="7" dur="500" fill="hold"/>
                                        <p:tgtEl>
                                          <p:spTgt spid="27545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7545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75459">
                                            <p:txEl>
                                              <p:pRg st="1" end="1"/>
                                            </p:txEl>
                                          </p:spTgt>
                                        </p:tgtEl>
                                        <p:attrNameLst>
                                          <p:attrName>style.visibility</p:attrName>
                                        </p:attrNameLst>
                                      </p:cBhvr>
                                      <p:to>
                                        <p:strVal val="visible"/>
                                      </p:to>
                                    </p:set>
                                    <p:anim calcmode="lin" valueType="num">
                                      <p:cBhvr additive="base">
                                        <p:cTn id="13" dur="500" fill="hold"/>
                                        <p:tgtEl>
                                          <p:spTgt spid="27545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7545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75459">
                                            <p:txEl>
                                              <p:pRg st="2" end="2"/>
                                            </p:txEl>
                                          </p:spTgt>
                                        </p:tgtEl>
                                        <p:attrNameLst>
                                          <p:attrName>style.visibility</p:attrName>
                                        </p:attrNameLst>
                                      </p:cBhvr>
                                      <p:to>
                                        <p:strVal val="visible"/>
                                      </p:to>
                                    </p:set>
                                    <p:anim calcmode="lin" valueType="num">
                                      <p:cBhvr additive="base">
                                        <p:cTn id="19" dur="500" fill="hold"/>
                                        <p:tgtEl>
                                          <p:spTgt spid="27545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7545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75459">
                                            <p:txEl>
                                              <p:pRg st="3" end="3"/>
                                            </p:txEl>
                                          </p:spTgt>
                                        </p:tgtEl>
                                        <p:attrNameLst>
                                          <p:attrName>style.visibility</p:attrName>
                                        </p:attrNameLst>
                                      </p:cBhvr>
                                      <p:to>
                                        <p:strVal val="visible"/>
                                      </p:to>
                                    </p:set>
                                    <p:anim calcmode="lin" valueType="num">
                                      <p:cBhvr additive="base">
                                        <p:cTn id="25" dur="500" fill="hold"/>
                                        <p:tgtEl>
                                          <p:spTgt spid="27545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7545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5459" grpId="0" build="p"/>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7"/>
          <p:cNvSpPr>
            <a:spLocks noGrp="1"/>
          </p:cNvSpPr>
          <p:nvPr>
            <p:ph type="sldNum" sz="quarter" idx="12"/>
          </p:nvPr>
        </p:nvSpPr>
        <p:spPr/>
        <p:txBody>
          <a:bodyPr/>
          <a:lstStyle/>
          <a:p>
            <a:pPr>
              <a:defRPr/>
            </a:pPr>
            <a:fld id="{6CBD7910-2C6F-4FA0-B140-D0136BAEB03A}" type="slidenum">
              <a:rPr lang="tr-TR" altLang="tr-TR">
                <a:solidFill>
                  <a:srgbClr val="EAEAEA"/>
                </a:solidFill>
              </a:rPr>
              <a:pPr>
                <a:defRPr/>
              </a:pPr>
              <a:t>99</a:t>
            </a:fld>
            <a:endParaRPr lang="tr-TR" altLang="tr-TR">
              <a:solidFill>
                <a:srgbClr val="EAEAEA"/>
              </a:solidFill>
            </a:endParaRPr>
          </a:p>
        </p:txBody>
      </p:sp>
      <p:sp>
        <p:nvSpPr>
          <p:cNvPr id="277506" name="Rectangle 2"/>
          <p:cNvSpPr>
            <a:spLocks noGrp="1" noChangeArrowheads="1"/>
          </p:cNvSpPr>
          <p:nvPr>
            <p:ph type="title"/>
          </p:nvPr>
        </p:nvSpPr>
        <p:spPr/>
        <p:txBody>
          <a:bodyPr/>
          <a:lstStyle/>
          <a:p>
            <a:pPr eaLnBrk="1" hangingPunct="1">
              <a:defRPr/>
            </a:pPr>
            <a:r>
              <a:rPr lang="tr-TR" altLang="tr-TR" smtClean="0">
                <a:solidFill>
                  <a:srgbClr val="FF6600"/>
                </a:solidFill>
              </a:rPr>
              <a:t>Portakal Rengi</a:t>
            </a:r>
          </a:p>
        </p:txBody>
      </p:sp>
      <p:sp>
        <p:nvSpPr>
          <p:cNvPr id="277507" name="Rectangle 3"/>
          <p:cNvSpPr>
            <a:spLocks noGrp="1" noChangeArrowheads="1"/>
          </p:cNvSpPr>
          <p:nvPr>
            <p:ph type="body" sz="half" idx="1"/>
          </p:nvPr>
        </p:nvSpPr>
        <p:spPr>
          <a:xfrm>
            <a:off x="611188" y="1268413"/>
            <a:ext cx="7835900" cy="3700462"/>
          </a:xfrm>
        </p:spPr>
        <p:txBody>
          <a:bodyPr/>
          <a:lstStyle/>
          <a:p>
            <a:pPr algn="just" eaLnBrk="1" hangingPunct="1">
              <a:lnSpc>
                <a:spcPct val="80000"/>
              </a:lnSpc>
              <a:buFont typeface="Wingdings" pitchFamily="2" charset="2"/>
              <a:buNone/>
              <a:defRPr/>
            </a:pPr>
            <a:r>
              <a:rPr lang="tr-TR" altLang="tr-TR" sz="1800" smtClean="0"/>
              <a:t>	</a:t>
            </a:r>
            <a:r>
              <a:rPr lang="tr-TR" altLang="tr-TR" sz="2800" smtClean="0"/>
              <a:t>Portakal rengi, çabuk dikkat çeker. Eğer bir ürün ve markada ise bu ürün herkes için imajını verirsiniz. İnsanlar o kapıdan içeri rahat girebileceklerini hissederler. </a:t>
            </a:r>
          </a:p>
          <a:p>
            <a:pPr algn="just" eaLnBrk="1" hangingPunct="1">
              <a:lnSpc>
                <a:spcPct val="80000"/>
              </a:lnSpc>
              <a:buFont typeface="Wingdings" pitchFamily="2" charset="2"/>
              <a:buNone/>
              <a:defRPr/>
            </a:pPr>
            <a:r>
              <a:rPr lang="tr-TR" altLang="tr-TR" sz="2800" smtClean="0"/>
              <a:t>	Portakal rengi bulunduğu grubu sayıca çok gösterir. 1974 dünya kupasında Hollanda milli takımının başında olan Ernst Happell “Bu turuncu formalarla biz sahada rakip takımdan daha fazla sayıda görünüyoruz” demişti. Gerçekten de bayraklarında turuncu renk olmamasına rağmen, kraliyet rengi olduğu için hep portakal rengi formalarıyla sahaya çıkarlar ve televizyon görüntülerinde daha kalabalık görünürler.</a:t>
            </a:r>
          </a:p>
          <a:p>
            <a:pPr algn="just" eaLnBrk="1" hangingPunct="1">
              <a:lnSpc>
                <a:spcPct val="80000"/>
              </a:lnSpc>
              <a:buFont typeface="Wingdings" pitchFamily="2" charset="2"/>
              <a:buNone/>
              <a:defRPr/>
            </a:pPr>
            <a:endParaRPr lang="tr-TR" altLang="tr-TR" sz="2800" smtClean="0"/>
          </a:p>
          <a:p>
            <a:pPr algn="just" eaLnBrk="1" hangingPunct="1">
              <a:lnSpc>
                <a:spcPct val="80000"/>
              </a:lnSpc>
              <a:buFont typeface="Wingdings" pitchFamily="2" charset="2"/>
              <a:buNone/>
              <a:defRPr/>
            </a:pPr>
            <a:endParaRPr lang="tr-TR" altLang="tr-TR" sz="2800" smtClean="0"/>
          </a:p>
          <a:p>
            <a:pPr algn="just" eaLnBrk="1" hangingPunct="1">
              <a:lnSpc>
                <a:spcPct val="80000"/>
              </a:lnSpc>
              <a:buFont typeface="Wingdings" pitchFamily="2" charset="2"/>
              <a:buNone/>
              <a:defRPr/>
            </a:pPr>
            <a:endParaRPr lang="tr-TR" altLang="tr-TR" sz="2800" smtClean="0"/>
          </a:p>
        </p:txBody>
      </p:sp>
    </p:spTree>
    <p:extLst>
      <p:ext uri="{BB962C8B-B14F-4D97-AF65-F5344CB8AC3E}">
        <p14:creationId xmlns:p14="http://schemas.microsoft.com/office/powerpoint/2010/main" val="25830760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77507">
                                            <p:txEl>
                                              <p:pRg st="0" end="0"/>
                                            </p:txEl>
                                          </p:spTgt>
                                        </p:tgtEl>
                                        <p:attrNameLst>
                                          <p:attrName>style.visibility</p:attrName>
                                        </p:attrNameLst>
                                      </p:cBhvr>
                                      <p:to>
                                        <p:strVal val="visible"/>
                                      </p:to>
                                    </p:set>
                                    <p:anim calcmode="lin" valueType="num">
                                      <p:cBhvr additive="base">
                                        <p:cTn id="7" dur="500" fill="hold"/>
                                        <p:tgtEl>
                                          <p:spTgt spid="27750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7750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77507">
                                            <p:txEl>
                                              <p:pRg st="1" end="1"/>
                                            </p:txEl>
                                          </p:spTgt>
                                        </p:tgtEl>
                                        <p:attrNameLst>
                                          <p:attrName>style.visibility</p:attrName>
                                        </p:attrNameLst>
                                      </p:cBhvr>
                                      <p:to>
                                        <p:strVal val="visible"/>
                                      </p:to>
                                    </p:set>
                                    <p:anim calcmode="lin" valueType="num">
                                      <p:cBhvr additive="base">
                                        <p:cTn id="13" dur="500" fill="hold"/>
                                        <p:tgtEl>
                                          <p:spTgt spid="27750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7750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7507" grpId="0" build="p"/>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7"/>
          <p:cNvSpPr>
            <a:spLocks noGrp="1"/>
          </p:cNvSpPr>
          <p:nvPr>
            <p:ph type="sldNum" sz="quarter" idx="12"/>
          </p:nvPr>
        </p:nvSpPr>
        <p:spPr/>
        <p:txBody>
          <a:bodyPr/>
          <a:lstStyle/>
          <a:p>
            <a:pPr>
              <a:defRPr/>
            </a:pPr>
            <a:fld id="{6A3D9C59-1BC7-4F19-BFEF-D352078C5A87}" type="slidenum">
              <a:rPr lang="tr-TR" altLang="tr-TR">
                <a:solidFill>
                  <a:srgbClr val="EAEAEA"/>
                </a:solidFill>
              </a:rPr>
              <a:pPr>
                <a:defRPr/>
              </a:pPr>
              <a:t>100</a:t>
            </a:fld>
            <a:endParaRPr lang="tr-TR" altLang="tr-TR">
              <a:solidFill>
                <a:srgbClr val="EAEAEA"/>
              </a:solidFill>
            </a:endParaRPr>
          </a:p>
        </p:txBody>
      </p:sp>
      <p:sp>
        <p:nvSpPr>
          <p:cNvPr id="283650" name="Rectangle 2"/>
          <p:cNvSpPr>
            <a:spLocks noGrp="1" noChangeArrowheads="1"/>
          </p:cNvSpPr>
          <p:nvPr>
            <p:ph type="title"/>
          </p:nvPr>
        </p:nvSpPr>
        <p:spPr/>
        <p:txBody>
          <a:bodyPr/>
          <a:lstStyle/>
          <a:p>
            <a:pPr eaLnBrk="1" hangingPunct="1">
              <a:defRPr/>
            </a:pPr>
            <a:r>
              <a:rPr lang="tr-TR" altLang="tr-TR" smtClean="0">
                <a:solidFill>
                  <a:schemeClr val="accent1"/>
                </a:solidFill>
              </a:rPr>
              <a:t>Mavi</a:t>
            </a:r>
          </a:p>
        </p:txBody>
      </p:sp>
      <p:sp>
        <p:nvSpPr>
          <p:cNvPr id="283651" name="Rectangle 3"/>
          <p:cNvSpPr>
            <a:spLocks noGrp="1" noChangeArrowheads="1"/>
          </p:cNvSpPr>
          <p:nvPr>
            <p:ph type="body" sz="half" idx="1"/>
          </p:nvPr>
        </p:nvSpPr>
        <p:spPr>
          <a:xfrm>
            <a:off x="755650" y="1125538"/>
            <a:ext cx="7835900" cy="3700462"/>
          </a:xfrm>
        </p:spPr>
        <p:txBody>
          <a:bodyPr/>
          <a:lstStyle/>
          <a:p>
            <a:pPr algn="just" eaLnBrk="1" hangingPunct="1">
              <a:lnSpc>
                <a:spcPct val="80000"/>
              </a:lnSpc>
              <a:buFont typeface="Wingdings" pitchFamily="2" charset="2"/>
              <a:buNone/>
              <a:defRPr/>
            </a:pPr>
            <a:r>
              <a:rPr lang="tr-TR" altLang="tr-TR" sz="1800" smtClean="0"/>
              <a:t>	</a:t>
            </a:r>
            <a:r>
              <a:rPr lang="tr-TR" altLang="tr-TR" sz="2800" smtClean="0"/>
              <a:t>Sakin</a:t>
            </a:r>
          </a:p>
          <a:p>
            <a:pPr algn="just" eaLnBrk="1" hangingPunct="1">
              <a:lnSpc>
                <a:spcPct val="80000"/>
              </a:lnSpc>
              <a:buFont typeface="Wingdings" pitchFamily="2" charset="2"/>
              <a:buNone/>
              <a:defRPr/>
            </a:pPr>
            <a:r>
              <a:rPr lang="tr-TR" altLang="tr-TR" sz="2800" smtClean="0"/>
              <a:t>	Tansiyonu düşürür </a:t>
            </a:r>
          </a:p>
          <a:p>
            <a:pPr algn="just" eaLnBrk="1" hangingPunct="1">
              <a:lnSpc>
                <a:spcPct val="80000"/>
              </a:lnSpc>
              <a:buFont typeface="Wingdings" pitchFamily="2" charset="2"/>
              <a:buNone/>
              <a:defRPr/>
            </a:pPr>
            <a:r>
              <a:rPr lang="tr-TR" altLang="tr-TR" sz="2800" smtClean="0"/>
              <a:t>	Mmavi taşların, firuzenin kanın akışını yavaşlattığına inanırlar. </a:t>
            </a:r>
          </a:p>
          <a:p>
            <a:pPr algn="just" eaLnBrk="1" hangingPunct="1">
              <a:lnSpc>
                <a:spcPct val="80000"/>
              </a:lnSpc>
              <a:buFont typeface="Wingdings" pitchFamily="2" charset="2"/>
              <a:buNone/>
              <a:defRPr/>
            </a:pPr>
            <a:r>
              <a:rPr lang="tr-TR" altLang="tr-TR" sz="2800" smtClean="0"/>
              <a:t>	Batı'da bu sakinleştirici etkisi yüzünden intiharları azaltmak için köprü korkuluklarını maviye boyarlar. Amerika'da bir ilkokulun duvarlarını beyaz ve portakal renginden, maviye çevirmişler, çocukların notlarının yükseldiğini ve yaramazlıklarının azaldığını tespit etmişler. Mavi ve özelikle lacivert kozmik bir renk olarak kabul edilir; sonsuzluğu, otoriteyi ve verimliliği çağrıştırır. O yüzden dünyadaki firmaların yarısından fazlası logolarında maviyi kullanırlar.</a:t>
            </a:r>
          </a:p>
          <a:p>
            <a:pPr algn="just" eaLnBrk="1" hangingPunct="1">
              <a:lnSpc>
                <a:spcPct val="80000"/>
              </a:lnSpc>
              <a:buFont typeface="Wingdings" pitchFamily="2" charset="2"/>
              <a:buNone/>
              <a:defRPr/>
            </a:pPr>
            <a:endParaRPr lang="tr-TR" altLang="tr-TR" sz="2800" smtClean="0"/>
          </a:p>
          <a:p>
            <a:pPr algn="just" eaLnBrk="1" hangingPunct="1">
              <a:lnSpc>
                <a:spcPct val="80000"/>
              </a:lnSpc>
              <a:buFont typeface="Wingdings" pitchFamily="2" charset="2"/>
              <a:buNone/>
              <a:defRPr/>
            </a:pPr>
            <a:endParaRPr lang="tr-TR" altLang="tr-TR" sz="2000" smtClean="0"/>
          </a:p>
          <a:p>
            <a:pPr algn="just" eaLnBrk="1" hangingPunct="1">
              <a:lnSpc>
                <a:spcPct val="80000"/>
              </a:lnSpc>
              <a:buFont typeface="Wingdings" pitchFamily="2" charset="2"/>
              <a:buNone/>
              <a:defRPr/>
            </a:pPr>
            <a:endParaRPr lang="tr-TR" altLang="tr-TR" sz="2000" smtClean="0"/>
          </a:p>
        </p:txBody>
      </p:sp>
    </p:spTree>
    <p:extLst>
      <p:ext uri="{BB962C8B-B14F-4D97-AF65-F5344CB8AC3E}">
        <p14:creationId xmlns:p14="http://schemas.microsoft.com/office/powerpoint/2010/main" val="20678258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83651">
                                            <p:txEl>
                                              <p:pRg st="0" end="0"/>
                                            </p:txEl>
                                          </p:spTgt>
                                        </p:tgtEl>
                                        <p:attrNameLst>
                                          <p:attrName>style.visibility</p:attrName>
                                        </p:attrNameLst>
                                      </p:cBhvr>
                                      <p:to>
                                        <p:strVal val="visible"/>
                                      </p:to>
                                    </p:set>
                                    <p:anim calcmode="lin" valueType="num">
                                      <p:cBhvr additive="base">
                                        <p:cTn id="7" dur="500" fill="hold"/>
                                        <p:tgtEl>
                                          <p:spTgt spid="28365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8365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83651">
                                            <p:txEl>
                                              <p:pRg st="1" end="1"/>
                                            </p:txEl>
                                          </p:spTgt>
                                        </p:tgtEl>
                                        <p:attrNameLst>
                                          <p:attrName>style.visibility</p:attrName>
                                        </p:attrNameLst>
                                      </p:cBhvr>
                                      <p:to>
                                        <p:strVal val="visible"/>
                                      </p:to>
                                    </p:set>
                                    <p:anim calcmode="lin" valueType="num">
                                      <p:cBhvr additive="base">
                                        <p:cTn id="13" dur="500" fill="hold"/>
                                        <p:tgtEl>
                                          <p:spTgt spid="28365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8365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83651">
                                            <p:txEl>
                                              <p:pRg st="2" end="2"/>
                                            </p:txEl>
                                          </p:spTgt>
                                        </p:tgtEl>
                                        <p:attrNameLst>
                                          <p:attrName>style.visibility</p:attrName>
                                        </p:attrNameLst>
                                      </p:cBhvr>
                                      <p:to>
                                        <p:strVal val="visible"/>
                                      </p:to>
                                    </p:set>
                                    <p:anim calcmode="lin" valueType="num">
                                      <p:cBhvr additive="base">
                                        <p:cTn id="19" dur="500" fill="hold"/>
                                        <p:tgtEl>
                                          <p:spTgt spid="28365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8365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83651">
                                            <p:txEl>
                                              <p:pRg st="3" end="3"/>
                                            </p:txEl>
                                          </p:spTgt>
                                        </p:tgtEl>
                                        <p:attrNameLst>
                                          <p:attrName>style.visibility</p:attrName>
                                        </p:attrNameLst>
                                      </p:cBhvr>
                                      <p:to>
                                        <p:strVal val="visible"/>
                                      </p:to>
                                    </p:set>
                                    <p:anim calcmode="lin" valueType="num">
                                      <p:cBhvr additive="base">
                                        <p:cTn id="25" dur="500" fill="hold"/>
                                        <p:tgtEl>
                                          <p:spTgt spid="283651">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83651">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3651" grpId="0" build="p"/>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7"/>
          <p:cNvSpPr>
            <a:spLocks noGrp="1"/>
          </p:cNvSpPr>
          <p:nvPr>
            <p:ph type="sldNum" sz="quarter" idx="12"/>
          </p:nvPr>
        </p:nvSpPr>
        <p:spPr/>
        <p:txBody>
          <a:bodyPr/>
          <a:lstStyle/>
          <a:p>
            <a:pPr>
              <a:defRPr/>
            </a:pPr>
            <a:fld id="{5C6EFEB9-52DC-4165-B679-5C291EB28035}" type="slidenum">
              <a:rPr lang="tr-TR" altLang="tr-TR">
                <a:solidFill>
                  <a:srgbClr val="EAEAEA"/>
                </a:solidFill>
              </a:rPr>
              <a:pPr>
                <a:defRPr/>
              </a:pPr>
              <a:t>101</a:t>
            </a:fld>
            <a:endParaRPr lang="tr-TR" altLang="tr-TR">
              <a:solidFill>
                <a:srgbClr val="EAEAEA"/>
              </a:solidFill>
            </a:endParaRPr>
          </a:p>
        </p:txBody>
      </p:sp>
      <p:sp>
        <p:nvSpPr>
          <p:cNvPr id="285698" name="Rectangle 2"/>
          <p:cNvSpPr>
            <a:spLocks noGrp="1" noChangeArrowheads="1"/>
          </p:cNvSpPr>
          <p:nvPr>
            <p:ph type="title"/>
          </p:nvPr>
        </p:nvSpPr>
        <p:spPr/>
        <p:txBody>
          <a:bodyPr/>
          <a:lstStyle/>
          <a:p>
            <a:pPr eaLnBrk="1" hangingPunct="1">
              <a:defRPr/>
            </a:pPr>
            <a:r>
              <a:rPr lang="tr-TR" altLang="tr-TR" smtClean="0">
                <a:solidFill>
                  <a:schemeClr val="accent1"/>
                </a:solidFill>
              </a:rPr>
              <a:t>Mavi</a:t>
            </a:r>
          </a:p>
        </p:txBody>
      </p:sp>
      <p:sp>
        <p:nvSpPr>
          <p:cNvPr id="285699" name="Rectangle 3"/>
          <p:cNvSpPr>
            <a:spLocks noGrp="1" noChangeArrowheads="1"/>
          </p:cNvSpPr>
          <p:nvPr>
            <p:ph type="body" sz="half" idx="1"/>
          </p:nvPr>
        </p:nvSpPr>
        <p:spPr>
          <a:xfrm>
            <a:off x="539750" y="1125538"/>
            <a:ext cx="7834313" cy="3698875"/>
          </a:xfrm>
        </p:spPr>
        <p:txBody>
          <a:bodyPr/>
          <a:lstStyle/>
          <a:p>
            <a:pPr algn="just" eaLnBrk="1" hangingPunct="1">
              <a:lnSpc>
                <a:spcPct val="80000"/>
              </a:lnSpc>
              <a:buFont typeface="Wingdings" pitchFamily="2" charset="2"/>
              <a:buNone/>
              <a:defRPr/>
            </a:pPr>
            <a:r>
              <a:rPr lang="tr-TR" altLang="tr-TR" sz="1800" smtClean="0"/>
              <a:t>	</a:t>
            </a:r>
            <a:r>
              <a:rPr lang="tr-TR" altLang="tr-TR" sz="2800" smtClean="0"/>
              <a:t>Hilton,</a:t>
            </a:r>
          </a:p>
          <a:p>
            <a:pPr algn="just" eaLnBrk="1" hangingPunct="1">
              <a:lnSpc>
                <a:spcPct val="80000"/>
              </a:lnSpc>
              <a:buFont typeface="Wingdings" pitchFamily="2" charset="2"/>
              <a:buNone/>
              <a:defRPr/>
            </a:pPr>
            <a:r>
              <a:rPr lang="tr-TR" altLang="tr-TR" sz="2800" smtClean="0"/>
              <a:t>	Bili Clinton  </a:t>
            </a:r>
          </a:p>
          <a:p>
            <a:pPr algn="just" eaLnBrk="1" hangingPunct="1">
              <a:lnSpc>
                <a:spcPct val="80000"/>
              </a:lnSpc>
              <a:buFont typeface="Wingdings" pitchFamily="2" charset="2"/>
              <a:buNone/>
              <a:defRPr/>
            </a:pPr>
            <a:r>
              <a:rPr lang="tr-TR" altLang="tr-TR" sz="2800" smtClean="0"/>
              <a:t>	Bankaların logolarında ve imaj oluşturmada en çok kullandıkları iki renk mavi ve yeşildir. Maviyle büyüklüklerini, yeşille güvenilirliklerini vurgularlar. Yeşil ve mavi sağlamlığın habercisidir. </a:t>
            </a:r>
          </a:p>
          <a:p>
            <a:pPr algn="just" eaLnBrk="1" hangingPunct="1">
              <a:lnSpc>
                <a:spcPct val="80000"/>
              </a:lnSpc>
              <a:buFont typeface="Wingdings" pitchFamily="2" charset="2"/>
              <a:buNone/>
              <a:defRPr/>
            </a:pPr>
            <a:r>
              <a:rPr lang="tr-TR" altLang="tr-TR" sz="2800" smtClean="0"/>
              <a:t>	Mavi, yeme içgüdüsünü azaltan bir renk. O yüzden bu fast-food zincirleri içeride mavi hiçbir şey kullanmazlar. Tüm diyet ürünler mavi yazı ve logo kullanırlar. Süt ve süt ürünleri de sağlıklı şişmanlatıcı olmadıklarını anlatmak için maviyi ve 	yeşili tercih ederler. </a:t>
            </a:r>
          </a:p>
          <a:p>
            <a:pPr algn="just" eaLnBrk="1" hangingPunct="1">
              <a:lnSpc>
                <a:spcPct val="80000"/>
              </a:lnSpc>
              <a:buFont typeface="Wingdings" pitchFamily="2" charset="2"/>
              <a:buNone/>
              <a:defRPr/>
            </a:pPr>
            <a:endParaRPr lang="tr-TR" altLang="tr-TR" sz="2000" smtClean="0"/>
          </a:p>
        </p:txBody>
      </p:sp>
    </p:spTree>
    <p:extLst>
      <p:ext uri="{BB962C8B-B14F-4D97-AF65-F5344CB8AC3E}">
        <p14:creationId xmlns:p14="http://schemas.microsoft.com/office/powerpoint/2010/main" val="16357687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85699">
                                            <p:txEl>
                                              <p:pRg st="0" end="0"/>
                                            </p:txEl>
                                          </p:spTgt>
                                        </p:tgtEl>
                                        <p:attrNameLst>
                                          <p:attrName>style.visibility</p:attrName>
                                        </p:attrNameLst>
                                      </p:cBhvr>
                                      <p:to>
                                        <p:strVal val="visible"/>
                                      </p:to>
                                    </p:set>
                                    <p:anim calcmode="lin" valueType="num">
                                      <p:cBhvr additive="base">
                                        <p:cTn id="7" dur="500" fill="hold"/>
                                        <p:tgtEl>
                                          <p:spTgt spid="28569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856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85699">
                                            <p:txEl>
                                              <p:pRg st="1" end="1"/>
                                            </p:txEl>
                                          </p:spTgt>
                                        </p:tgtEl>
                                        <p:attrNameLst>
                                          <p:attrName>style.visibility</p:attrName>
                                        </p:attrNameLst>
                                      </p:cBhvr>
                                      <p:to>
                                        <p:strVal val="visible"/>
                                      </p:to>
                                    </p:set>
                                    <p:anim calcmode="lin" valueType="num">
                                      <p:cBhvr additive="base">
                                        <p:cTn id="13" dur="500" fill="hold"/>
                                        <p:tgtEl>
                                          <p:spTgt spid="28569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8569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85699">
                                            <p:txEl>
                                              <p:pRg st="2" end="2"/>
                                            </p:txEl>
                                          </p:spTgt>
                                        </p:tgtEl>
                                        <p:attrNameLst>
                                          <p:attrName>style.visibility</p:attrName>
                                        </p:attrNameLst>
                                      </p:cBhvr>
                                      <p:to>
                                        <p:strVal val="visible"/>
                                      </p:to>
                                    </p:set>
                                    <p:anim calcmode="lin" valueType="num">
                                      <p:cBhvr additive="base">
                                        <p:cTn id="19" dur="500" fill="hold"/>
                                        <p:tgtEl>
                                          <p:spTgt spid="28569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8569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85699">
                                            <p:txEl>
                                              <p:pRg st="3" end="3"/>
                                            </p:txEl>
                                          </p:spTgt>
                                        </p:tgtEl>
                                        <p:attrNameLst>
                                          <p:attrName>style.visibility</p:attrName>
                                        </p:attrNameLst>
                                      </p:cBhvr>
                                      <p:to>
                                        <p:strVal val="visible"/>
                                      </p:to>
                                    </p:set>
                                    <p:anim calcmode="lin" valueType="num">
                                      <p:cBhvr additive="base">
                                        <p:cTn id="25" dur="500" fill="hold"/>
                                        <p:tgtEl>
                                          <p:spTgt spid="28569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8569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5699" grpId="0" build="p"/>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7"/>
          <p:cNvSpPr>
            <a:spLocks noGrp="1"/>
          </p:cNvSpPr>
          <p:nvPr>
            <p:ph type="sldNum" sz="quarter" idx="12"/>
          </p:nvPr>
        </p:nvSpPr>
        <p:spPr/>
        <p:txBody>
          <a:bodyPr/>
          <a:lstStyle/>
          <a:p>
            <a:pPr>
              <a:defRPr/>
            </a:pPr>
            <a:fld id="{A77180D1-5E3F-4F17-BAD4-907E36241163}" type="slidenum">
              <a:rPr lang="tr-TR" altLang="tr-TR">
                <a:solidFill>
                  <a:srgbClr val="EAEAEA"/>
                </a:solidFill>
              </a:rPr>
              <a:pPr>
                <a:defRPr/>
              </a:pPr>
              <a:t>102</a:t>
            </a:fld>
            <a:endParaRPr lang="tr-TR" altLang="tr-TR">
              <a:solidFill>
                <a:srgbClr val="EAEAEA"/>
              </a:solidFill>
            </a:endParaRPr>
          </a:p>
        </p:txBody>
      </p:sp>
      <p:sp>
        <p:nvSpPr>
          <p:cNvPr id="279554" name="Rectangle 2"/>
          <p:cNvSpPr>
            <a:spLocks noGrp="1" noChangeArrowheads="1"/>
          </p:cNvSpPr>
          <p:nvPr>
            <p:ph type="title"/>
          </p:nvPr>
        </p:nvSpPr>
        <p:spPr/>
        <p:txBody>
          <a:bodyPr/>
          <a:lstStyle/>
          <a:p>
            <a:pPr eaLnBrk="1" hangingPunct="1">
              <a:defRPr/>
            </a:pPr>
            <a:r>
              <a:rPr lang="tr-TR" altLang="tr-TR" smtClean="0">
                <a:solidFill>
                  <a:srgbClr val="FF99FF"/>
                </a:solidFill>
              </a:rPr>
              <a:t>Pembe </a:t>
            </a:r>
          </a:p>
        </p:txBody>
      </p:sp>
      <p:sp>
        <p:nvSpPr>
          <p:cNvPr id="279555" name="Rectangle 3"/>
          <p:cNvSpPr>
            <a:spLocks noGrp="1" noChangeArrowheads="1"/>
          </p:cNvSpPr>
          <p:nvPr>
            <p:ph type="body" sz="half" idx="1"/>
          </p:nvPr>
        </p:nvSpPr>
        <p:spPr>
          <a:xfrm>
            <a:off x="684213" y="1268413"/>
            <a:ext cx="7835900" cy="3700462"/>
          </a:xfrm>
        </p:spPr>
        <p:txBody>
          <a:bodyPr/>
          <a:lstStyle/>
          <a:p>
            <a:pPr algn="just" eaLnBrk="1" hangingPunct="1">
              <a:buFont typeface="Wingdings" pitchFamily="2" charset="2"/>
              <a:buNone/>
              <a:defRPr/>
            </a:pPr>
            <a:r>
              <a:rPr lang="tr-TR" altLang="tr-TR" sz="2400" smtClean="0"/>
              <a:t>	Pembe giyenlere, hizmetlerinden dolayı ödeme yaparken kendimizi daha rahat hissettiğimizi tespit etmişler. </a:t>
            </a:r>
          </a:p>
          <a:p>
            <a:pPr algn="just" eaLnBrk="1" hangingPunct="1">
              <a:buFont typeface="Wingdings" pitchFamily="2" charset="2"/>
              <a:buNone/>
              <a:defRPr/>
            </a:pPr>
            <a:r>
              <a:rPr lang="tr-TR" altLang="tr-TR" sz="2400" smtClean="0"/>
              <a:t>	Bir grup deneğe çeşitli renklerdeki kurabiye kutularını gösterip, “Sizce en iyi 	kurabiyeler hangisinde?” sorusu sorulduğunda çoğunluğun pembe kutuda en lezzetli kurabiyelerin olduğunu düşündükleri görülmüş. O yüzden çikolata ve kurabiye kutuları pembe-eflatun arası bir renkte seçilir.</a:t>
            </a:r>
          </a:p>
          <a:p>
            <a:pPr algn="just" eaLnBrk="1" hangingPunct="1">
              <a:buFont typeface="Wingdings" pitchFamily="2" charset="2"/>
              <a:buNone/>
              <a:defRPr/>
            </a:pPr>
            <a:endParaRPr lang="tr-TR" altLang="tr-TR" sz="2400" smtClean="0"/>
          </a:p>
          <a:p>
            <a:pPr algn="just" eaLnBrk="1" hangingPunct="1">
              <a:buFont typeface="Wingdings" pitchFamily="2" charset="2"/>
              <a:buNone/>
              <a:defRPr/>
            </a:pPr>
            <a:endParaRPr lang="tr-TR" altLang="tr-TR" sz="2000" smtClean="0"/>
          </a:p>
        </p:txBody>
      </p:sp>
    </p:spTree>
    <p:extLst>
      <p:ext uri="{BB962C8B-B14F-4D97-AF65-F5344CB8AC3E}">
        <p14:creationId xmlns:p14="http://schemas.microsoft.com/office/powerpoint/2010/main" val="42892559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79555">
                                            <p:txEl>
                                              <p:pRg st="0" end="0"/>
                                            </p:txEl>
                                          </p:spTgt>
                                        </p:tgtEl>
                                        <p:attrNameLst>
                                          <p:attrName>style.visibility</p:attrName>
                                        </p:attrNameLst>
                                      </p:cBhvr>
                                      <p:to>
                                        <p:strVal val="visible"/>
                                      </p:to>
                                    </p:set>
                                    <p:anim calcmode="lin" valueType="num">
                                      <p:cBhvr additive="base">
                                        <p:cTn id="7" dur="500" fill="hold"/>
                                        <p:tgtEl>
                                          <p:spTgt spid="27955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7955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79555">
                                            <p:txEl>
                                              <p:pRg st="1" end="1"/>
                                            </p:txEl>
                                          </p:spTgt>
                                        </p:tgtEl>
                                        <p:attrNameLst>
                                          <p:attrName>style.visibility</p:attrName>
                                        </p:attrNameLst>
                                      </p:cBhvr>
                                      <p:to>
                                        <p:strVal val="visible"/>
                                      </p:to>
                                    </p:set>
                                    <p:anim calcmode="lin" valueType="num">
                                      <p:cBhvr additive="base">
                                        <p:cTn id="13" dur="500" fill="hold"/>
                                        <p:tgtEl>
                                          <p:spTgt spid="27955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7955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9555" grpId="0" build="p"/>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7"/>
          <p:cNvSpPr>
            <a:spLocks noGrp="1"/>
          </p:cNvSpPr>
          <p:nvPr>
            <p:ph type="sldNum" sz="quarter" idx="12"/>
          </p:nvPr>
        </p:nvSpPr>
        <p:spPr/>
        <p:txBody>
          <a:bodyPr/>
          <a:lstStyle/>
          <a:p>
            <a:pPr>
              <a:defRPr/>
            </a:pPr>
            <a:fld id="{5D94DDC8-E4C3-4C23-BF79-FC1689285582}" type="slidenum">
              <a:rPr lang="tr-TR" altLang="tr-TR">
                <a:solidFill>
                  <a:srgbClr val="EAEAEA"/>
                </a:solidFill>
              </a:rPr>
              <a:pPr>
                <a:defRPr/>
              </a:pPr>
              <a:t>103</a:t>
            </a:fld>
            <a:endParaRPr lang="tr-TR" altLang="tr-TR">
              <a:solidFill>
                <a:srgbClr val="EAEAEA"/>
              </a:solidFill>
            </a:endParaRPr>
          </a:p>
        </p:txBody>
      </p:sp>
      <p:sp>
        <p:nvSpPr>
          <p:cNvPr id="281602" name="Rectangle 2"/>
          <p:cNvSpPr>
            <a:spLocks noGrp="1" noChangeArrowheads="1"/>
          </p:cNvSpPr>
          <p:nvPr>
            <p:ph type="title"/>
          </p:nvPr>
        </p:nvSpPr>
        <p:spPr/>
        <p:txBody>
          <a:bodyPr/>
          <a:lstStyle/>
          <a:p>
            <a:pPr eaLnBrk="1" hangingPunct="1">
              <a:defRPr/>
            </a:pPr>
            <a:r>
              <a:rPr lang="tr-TR" altLang="tr-TR" smtClean="0"/>
              <a:t>  </a:t>
            </a:r>
            <a:r>
              <a:rPr lang="tr-TR" altLang="tr-TR" smtClean="0">
                <a:solidFill>
                  <a:srgbClr val="D60093"/>
                </a:solidFill>
              </a:rPr>
              <a:t>Mor</a:t>
            </a:r>
          </a:p>
        </p:txBody>
      </p:sp>
      <p:sp>
        <p:nvSpPr>
          <p:cNvPr id="281603" name="Rectangle 3"/>
          <p:cNvSpPr>
            <a:spLocks noGrp="1" noChangeArrowheads="1"/>
          </p:cNvSpPr>
          <p:nvPr>
            <p:ph type="body" sz="half" idx="1"/>
          </p:nvPr>
        </p:nvSpPr>
        <p:spPr>
          <a:xfrm>
            <a:off x="835025" y="2352675"/>
            <a:ext cx="7835900" cy="3700463"/>
          </a:xfrm>
        </p:spPr>
        <p:txBody>
          <a:bodyPr/>
          <a:lstStyle/>
          <a:p>
            <a:pPr algn="just" eaLnBrk="1" hangingPunct="1">
              <a:lnSpc>
                <a:spcPct val="80000"/>
              </a:lnSpc>
              <a:buFont typeface="Wingdings" pitchFamily="2" charset="2"/>
              <a:buNone/>
              <a:defRPr/>
            </a:pPr>
            <a:r>
              <a:rPr lang="tr-TR" altLang="tr-TR" sz="1800" smtClean="0"/>
              <a:t>	</a:t>
            </a:r>
            <a:r>
              <a:rPr lang="tr-TR" altLang="tr-TR" smtClean="0"/>
              <a:t>Mor, nevrotik duyguları açığa çıkardığı, insanları bilinç altında korkuttuğu tespit edilen bir renk. </a:t>
            </a:r>
          </a:p>
          <a:p>
            <a:pPr algn="just" eaLnBrk="1" hangingPunct="1">
              <a:lnSpc>
                <a:spcPct val="80000"/>
              </a:lnSpc>
              <a:buFont typeface="Wingdings" pitchFamily="2" charset="2"/>
              <a:buNone/>
              <a:defRPr/>
            </a:pPr>
            <a:r>
              <a:rPr lang="tr-TR" altLang="tr-TR" smtClean="0"/>
              <a:t>	Birçok intihar vakasında insanların tüm eşyalarının mor olduğu gözlenmiştir.</a:t>
            </a:r>
          </a:p>
          <a:p>
            <a:pPr eaLnBrk="1" hangingPunct="1">
              <a:lnSpc>
                <a:spcPct val="80000"/>
              </a:lnSpc>
              <a:buFont typeface="Wingdings" pitchFamily="2" charset="2"/>
              <a:buNone/>
              <a:defRPr/>
            </a:pPr>
            <a:r>
              <a:rPr lang="tr-TR" altLang="tr-TR" sz="2400" smtClean="0"/>
              <a:t>	</a:t>
            </a:r>
          </a:p>
          <a:p>
            <a:pPr algn="just" eaLnBrk="1" hangingPunct="1">
              <a:lnSpc>
                <a:spcPct val="80000"/>
              </a:lnSpc>
              <a:buFont typeface="Wingdings" pitchFamily="2" charset="2"/>
              <a:buNone/>
              <a:defRPr/>
            </a:pPr>
            <a:endParaRPr lang="tr-TR" altLang="tr-TR" sz="2400" smtClean="0"/>
          </a:p>
        </p:txBody>
      </p:sp>
    </p:spTree>
    <p:extLst>
      <p:ext uri="{BB962C8B-B14F-4D97-AF65-F5344CB8AC3E}">
        <p14:creationId xmlns:p14="http://schemas.microsoft.com/office/powerpoint/2010/main" val="212319573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81603">
                                            <p:txEl>
                                              <p:pRg st="0" end="0"/>
                                            </p:txEl>
                                          </p:spTgt>
                                        </p:tgtEl>
                                        <p:attrNameLst>
                                          <p:attrName>style.visibility</p:attrName>
                                        </p:attrNameLst>
                                      </p:cBhvr>
                                      <p:to>
                                        <p:strVal val="visible"/>
                                      </p:to>
                                    </p:set>
                                    <p:anim calcmode="lin" valueType="num">
                                      <p:cBhvr additive="base">
                                        <p:cTn id="7" dur="500" fill="hold"/>
                                        <p:tgtEl>
                                          <p:spTgt spid="28160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8160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81603">
                                            <p:txEl>
                                              <p:pRg st="1" end="1"/>
                                            </p:txEl>
                                          </p:spTgt>
                                        </p:tgtEl>
                                        <p:attrNameLst>
                                          <p:attrName>style.visibility</p:attrName>
                                        </p:attrNameLst>
                                      </p:cBhvr>
                                      <p:to>
                                        <p:strVal val="visible"/>
                                      </p:to>
                                    </p:set>
                                    <p:anim calcmode="lin" valueType="num">
                                      <p:cBhvr additive="base">
                                        <p:cTn id="13" dur="500" fill="hold"/>
                                        <p:tgtEl>
                                          <p:spTgt spid="28160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8160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81603">
                                            <p:txEl>
                                              <p:pRg st="2" end="2"/>
                                            </p:txEl>
                                          </p:spTgt>
                                        </p:tgtEl>
                                        <p:attrNameLst>
                                          <p:attrName>style.visibility</p:attrName>
                                        </p:attrNameLst>
                                      </p:cBhvr>
                                      <p:to>
                                        <p:strVal val="visible"/>
                                      </p:to>
                                    </p:set>
                                    <p:anim calcmode="lin" valueType="num">
                                      <p:cBhvr additive="base">
                                        <p:cTn id="19" dur="500" fill="hold"/>
                                        <p:tgtEl>
                                          <p:spTgt spid="28160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8160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1603" grpId="0" build="p"/>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7"/>
          <p:cNvSpPr>
            <a:spLocks noGrp="1"/>
          </p:cNvSpPr>
          <p:nvPr>
            <p:ph type="sldNum" sz="quarter" idx="12"/>
          </p:nvPr>
        </p:nvSpPr>
        <p:spPr/>
        <p:txBody>
          <a:bodyPr/>
          <a:lstStyle/>
          <a:p>
            <a:pPr>
              <a:defRPr/>
            </a:pPr>
            <a:fld id="{515106EB-D92E-4179-9562-972E45594DD1}" type="slidenum">
              <a:rPr lang="tr-TR" altLang="tr-TR">
                <a:solidFill>
                  <a:srgbClr val="EAEAEA"/>
                </a:solidFill>
              </a:rPr>
              <a:pPr>
                <a:defRPr/>
              </a:pPr>
              <a:t>104</a:t>
            </a:fld>
            <a:endParaRPr lang="tr-TR" altLang="tr-TR">
              <a:solidFill>
                <a:srgbClr val="EAEAEA"/>
              </a:solidFill>
            </a:endParaRPr>
          </a:p>
        </p:txBody>
      </p:sp>
      <p:sp>
        <p:nvSpPr>
          <p:cNvPr id="287746" name="Rectangle 2"/>
          <p:cNvSpPr>
            <a:spLocks noGrp="1" noChangeArrowheads="1"/>
          </p:cNvSpPr>
          <p:nvPr>
            <p:ph type="title"/>
          </p:nvPr>
        </p:nvSpPr>
        <p:spPr/>
        <p:txBody>
          <a:bodyPr/>
          <a:lstStyle/>
          <a:p>
            <a:pPr eaLnBrk="1" hangingPunct="1">
              <a:defRPr/>
            </a:pPr>
            <a:r>
              <a:rPr lang="tr-TR" altLang="tr-TR" smtClean="0"/>
              <a:t>  </a:t>
            </a:r>
            <a:r>
              <a:rPr lang="tr-TR" altLang="tr-TR" smtClean="0">
                <a:solidFill>
                  <a:srgbClr val="969696"/>
                </a:solidFill>
              </a:rPr>
              <a:t>Gri</a:t>
            </a:r>
          </a:p>
        </p:txBody>
      </p:sp>
      <p:sp>
        <p:nvSpPr>
          <p:cNvPr id="287747" name="Rectangle 3"/>
          <p:cNvSpPr>
            <a:spLocks noGrp="1" noChangeArrowheads="1"/>
          </p:cNvSpPr>
          <p:nvPr>
            <p:ph type="body" sz="half" idx="1"/>
          </p:nvPr>
        </p:nvSpPr>
        <p:spPr>
          <a:xfrm>
            <a:off x="835025" y="1341438"/>
            <a:ext cx="7835900" cy="4711700"/>
          </a:xfrm>
        </p:spPr>
        <p:txBody>
          <a:bodyPr/>
          <a:lstStyle/>
          <a:p>
            <a:pPr algn="just" eaLnBrk="1" hangingPunct="1">
              <a:lnSpc>
                <a:spcPct val="80000"/>
              </a:lnSpc>
              <a:buFont typeface="Wingdings" pitchFamily="2" charset="2"/>
              <a:buNone/>
              <a:defRPr/>
            </a:pPr>
            <a:r>
              <a:rPr lang="tr-TR" altLang="tr-TR" sz="1800" smtClean="0"/>
              <a:t>	</a:t>
            </a:r>
            <a:r>
              <a:rPr lang="tr-TR" altLang="tr-TR" sz="2800" smtClean="0"/>
              <a:t>Gri, gözün en rahat ayırdığı algıladığı renklerden biridir. Diplomatik ve ağır bir renktir ama hareketsizliği, yavaşlığı ve ciddiyeti temsil eder. </a:t>
            </a:r>
          </a:p>
          <a:p>
            <a:pPr algn="just" eaLnBrk="1" hangingPunct="1">
              <a:lnSpc>
                <a:spcPct val="80000"/>
              </a:lnSpc>
              <a:buFont typeface="Wingdings" pitchFamily="2" charset="2"/>
              <a:buNone/>
              <a:defRPr/>
            </a:pPr>
            <a:r>
              <a:rPr lang="tr-TR" altLang="tr-TR" sz="2800" smtClean="0"/>
              <a:t>	Silahlı Kuvvetlerde her yeri griye boyarız. Kapılar, kaloriferler; Devlette de her şey gridir. </a:t>
            </a:r>
          </a:p>
          <a:p>
            <a:pPr algn="just" eaLnBrk="1" hangingPunct="1">
              <a:lnSpc>
                <a:spcPct val="80000"/>
              </a:lnSpc>
              <a:buFont typeface="Wingdings" pitchFamily="2" charset="2"/>
              <a:buNone/>
              <a:defRPr/>
            </a:pPr>
            <a:r>
              <a:rPr lang="tr-TR" altLang="tr-TR" sz="2800" smtClean="0"/>
              <a:t>	Puslu belirsiz bir hava gibi yaratıcılığı öldürdüğü öne sürülür.</a:t>
            </a:r>
          </a:p>
          <a:p>
            <a:pPr eaLnBrk="1" hangingPunct="1">
              <a:lnSpc>
                <a:spcPct val="80000"/>
              </a:lnSpc>
              <a:buFont typeface="Wingdings" pitchFamily="2" charset="2"/>
              <a:buNone/>
              <a:defRPr/>
            </a:pPr>
            <a:r>
              <a:rPr lang="tr-TR" altLang="tr-TR" sz="2800" smtClean="0"/>
              <a:t>	</a:t>
            </a:r>
          </a:p>
          <a:p>
            <a:pPr algn="just" eaLnBrk="1" hangingPunct="1">
              <a:lnSpc>
                <a:spcPct val="80000"/>
              </a:lnSpc>
              <a:buFont typeface="Wingdings" pitchFamily="2" charset="2"/>
              <a:buNone/>
              <a:defRPr/>
            </a:pPr>
            <a:endParaRPr lang="tr-TR" altLang="tr-TR" sz="2800" smtClean="0"/>
          </a:p>
        </p:txBody>
      </p:sp>
    </p:spTree>
    <p:extLst>
      <p:ext uri="{BB962C8B-B14F-4D97-AF65-F5344CB8AC3E}">
        <p14:creationId xmlns:p14="http://schemas.microsoft.com/office/powerpoint/2010/main" val="12068430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87747">
                                            <p:txEl>
                                              <p:pRg st="0" end="0"/>
                                            </p:txEl>
                                          </p:spTgt>
                                        </p:tgtEl>
                                        <p:attrNameLst>
                                          <p:attrName>style.visibility</p:attrName>
                                        </p:attrNameLst>
                                      </p:cBhvr>
                                      <p:to>
                                        <p:strVal val="visible"/>
                                      </p:to>
                                    </p:set>
                                    <p:anim calcmode="lin" valueType="num">
                                      <p:cBhvr additive="base">
                                        <p:cTn id="7" dur="500" fill="hold"/>
                                        <p:tgtEl>
                                          <p:spTgt spid="28774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8774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87747">
                                            <p:txEl>
                                              <p:pRg st="1" end="1"/>
                                            </p:txEl>
                                          </p:spTgt>
                                        </p:tgtEl>
                                        <p:attrNameLst>
                                          <p:attrName>style.visibility</p:attrName>
                                        </p:attrNameLst>
                                      </p:cBhvr>
                                      <p:to>
                                        <p:strVal val="visible"/>
                                      </p:to>
                                    </p:set>
                                    <p:anim calcmode="lin" valueType="num">
                                      <p:cBhvr additive="base">
                                        <p:cTn id="13" dur="500" fill="hold"/>
                                        <p:tgtEl>
                                          <p:spTgt spid="28774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8774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87747">
                                            <p:txEl>
                                              <p:pRg st="2" end="2"/>
                                            </p:txEl>
                                          </p:spTgt>
                                        </p:tgtEl>
                                        <p:attrNameLst>
                                          <p:attrName>style.visibility</p:attrName>
                                        </p:attrNameLst>
                                      </p:cBhvr>
                                      <p:to>
                                        <p:strVal val="visible"/>
                                      </p:to>
                                    </p:set>
                                    <p:anim calcmode="lin" valueType="num">
                                      <p:cBhvr additive="base">
                                        <p:cTn id="19" dur="500" fill="hold"/>
                                        <p:tgtEl>
                                          <p:spTgt spid="28774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8774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87747">
                                            <p:txEl>
                                              <p:pRg st="3" end="3"/>
                                            </p:txEl>
                                          </p:spTgt>
                                        </p:tgtEl>
                                        <p:attrNameLst>
                                          <p:attrName>style.visibility</p:attrName>
                                        </p:attrNameLst>
                                      </p:cBhvr>
                                      <p:to>
                                        <p:strVal val="visible"/>
                                      </p:to>
                                    </p:set>
                                    <p:anim calcmode="lin" valueType="num">
                                      <p:cBhvr additive="base">
                                        <p:cTn id="25" dur="500" fill="hold"/>
                                        <p:tgtEl>
                                          <p:spTgt spid="28774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8774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7747" grpId="0" build="p"/>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5"/>
          <p:cNvSpPr>
            <a:spLocks noGrp="1"/>
          </p:cNvSpPr>
          <p:nvPr>
            <p:ph type="sldNum" sz="quarter" idx="12"/>
          </p:nvPr>
        </p:nvSpPr>
        <p:spPr/>
        <p:txBody>
          <a:bodyPr/>
          <a:lstStyle/>
          <a:p>
            <a:pPr>
              <a:defRPr/>
            </a:pPr>
            <a:fld id="{C339714A-0033-44D5-BA3C-FDA912FE9A78}" type="slidenum">
              <a:rPr lang="tr-TR" altLang="tr-TR">
                <a:solidFill>
                  <a:srgbClr val="EAEAEA"/>
                </a:solidFill>
              </a:rPr>
              <a:pPr>
                <a:defRPr/>
              </a:pPr>
              <a:t>105</a:t>
            </a:fld>
            <a:endParaRPr lang="tr-TR" altLang="tr-TR">
              <a:solidFill>
                <a:srgbClr val="EAEAEA"/>
              </a:solidFill>
            </a:endParaRPr>
          </a:p>
        </p:txBody>
      </p:sp>
      <p:sp>
        <p:nvSpPr>
          <p:cNvPr id="400386" name="Rectangle 2"/>
          <p:cNvSpPr>
            <a:spLocks noGrp="1" noChangeArrowheads="1"/>
          </p:cNvSpPr>
          <p:nvPr>
            <p:ph type="title"/>
          </p:nvPr>
        </p:nvSpPr>
        <p:spPr/>
        <p:txBody>
          <a:bodyPr/>
          <a:lstStyle/>
          <a:p>
            <a:pPr eaLnBrk="1" hangingPunct="1">
              <a:defRPr/>
            </a:pPr>
            <a:endParaRPr lang="tr-TR" altLang="tr-TR" smtClean="0"/>
          </a:p>
        </p:txBody>
      </p:sp>
      <p:sp>
        <p:nvSpPr>
          <p:cNvPr id="400387" name="Rectangle 3"/>
          <p:cNvSpPr>
            <a:spLocks noGrp="1" noChangeArrowheads="1"/>
          </p:cNvSpPr>
          <p:nvPr>
            <p:ph type="body" idx="1"/>
          </p:nvPr>
        </p:nvSpPr>
        <p:spPr/>
        <p:txBody>
          <a:bodyPr/>
          <a:lstStyle/>
          <a:p>
            <a:pPr eaLnBrk="1" hangingPunct="1">
              <a:defRPr/>
            </a:pPr>
            <a:r>
              <a:rPr lang="tr-TR" altLang="tr-TR" b="1" smtClean="0"/>
              <a:t>Toplantılarda ya da topluluk önünde konuşma yapması gereken kişilerin dinleyicilerin dikkatini canlı tutabilmeleri için nasıl bir beden dili kullanmaları gerekir?</a:t>
            </a:r>
            <a:endParaRPr lang="tr-TR" altLang="tr-TR" smtClean="0"/>
          </a:p>
        </p:txBody>
      </p:sp>
    </p:spTree>
    <p:extLst>
      <p:ext uri="{BB962C8B-B14F-4D97-AF65-F5344CB8AC3E}">
        <p14:creationId xmlns:p14="http://schemas.microsoft.com/office/powerpoint/2010/main" val="2942110261"/>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5"/>
          <p:cNvSpPr>
            <a:spLocks noGrp="1"/>
          </p:cNvSpPr>
          <p:nvPr>
            <p:ph type="sldNum" sz="quarter" idx="12"/>
          </p:nvPr>
        </p:nvSpPr>
        <p:spPr/>
        <p:txBody>
          <a:bodyPr/>
          <a:lstStyle/>
          <a:p>
            <a:pPr>
              <a:defRPr/>
            </a:pPr>
            <a:fld id="{0C230965-9364-45CF-8C69-6D46D07B6BD8}" type="slidenum">
              <a:rPr lang="tr-TR" altLang="tr-TR">
                <a:solidFill>
                  <a:srgbClr val="EAEAEA"/>
                </a:solidFill>
              </a:rPr>
              <a:pPr>
                <a:defRPr/>
              </a:pPr>
              <a:t>106</a:t>
            </a:fld>
            <a:endParaRPr lang="tr-TR" altLang="tr-TR">
              <a:solidFill>
                <a:srgbClr val="EAEAEA"/>
              </a:solidFill>
            </a:endParaRPr>
          </a:p>
        </p:txBody>
      </p:sp>
      <p:sp>
        <p:nvSpPr>
          <p:cNvPr id="453634" name="Rectangle 2"/>
          <p:cNvSpPr>
            <a:spLocks noGrp="1" noChangeArrowheads="1"/>
          </p:cNvSpPr>
          <p:nvPr>
            <p:ph type="title"/>
          </p:nvPr>
        </p:nvSpPr>
        <p:spPr/>
        <p:txBody>
          <a:bodyPr/>
          <a:lstStyle/>
          <a:p>
            <a:pPr eaLnBrk="1" hangingPunct="1">
              <a:defRPr/>
            </a:pPr>
            <a:r>
              <a:rPr lang="tr-TR" altLang="tr-TR" smtClean="0"/>
              <a:t>ÖRNEK SORU 1</a:t>
            </a:r>
          </a:p>
        </p:txBody>
      </p:sp>
      <p:sp>
        <p:nvSpPr>
          <p:cNvPr id="453635" name="Rectangle 3"/>
          <p:cNvSpPr>
            <a:spLocks noGrp="1" noChangeArrowheads="1"/>
          </p:cNvSpPr>
          <p:nvPr>
            <p:ph type="body" idx="1"/>
          </p:nvPr>
        </p:nvSpPr>
        <p:spPr/>
        <p:txBody>
          <a:bodyPr/>
          <a:lstStyle/>
          <a:p>
            <a:pPr marL="609600" indent="-609600" eaLnBrk="1" hangingPunct="1">
              <a:defRPr/>
            </a:pPr>
            <a:r>
              <a:rPr lang="tr-TR" altLang="tr-TR" smtClean="0"/>
              <a:t>İnsanların yüz yüze kurdukları iletişimde  beden dilinin önemi % kaçtır?</a:t>
            </a:r>
          </a:p>
          <a:p>
            <a:pPr marL="609600" indent="-609600" eaLnBrk="1" hangingPunct="1">
              <a:buFont typeface="Wingdings" pitchFamily="2" charset="2"/>
              <a:buAutoNum type="alphaLcParenR"/>
              <a:defRPr/>
            </a:pPr>
            <a:r>
              <a:rPr lang="tr-TR" altLang="tr-TR" smtClean="0"/>
              <a:t>%10</a:t>
            </a:r>
          </a:p>
          <a:p>
            <a:pPr marL="609600" indent="-609600" eaLnBrk="1" hangingPunct="1">
              <a:buFont typeface="Wingdings" pitchFamily="2" charset="2"/>
              <a:buAutoNum type="alphaLcParenR"/>
              <a:defRPr/>
            </a:pPr>
            <a:r>
              <a:rPr lang="tr-TR" altLang="tr-TR" smtClean="0"/>
              <a:t>%30</a:t>
            </a:r>
          </a:p>
          <a:p>
            <a:pPr marL="609600" indent="-609600" eaLnBrk="1" hangingPunct="1">
              <a:buFont typeface="Wingdings" pitchFamily="2" charset="2"/>
              <a:buAutoNum type="alphaLcParenR"/>
              <a:defRPr/>
            </a:pPr>
            <a:r>
              <a:rPr lang="tr-TR" altLang="tr-TR" smtClean="0"/>
              <a:t>%40</a:t>
            </a:r>
          </a:p>
          <a:p>
            <a:pPr marL="609600" indent="-609600" eaLnBrk="1" hangingPunct="1">
              <a:buFont typeface="Wingdings" pitchFamily="2" charset="2"/>
              <a:buAutoNum type="alphaLcParenR"/>
              <a:defRPr/>
            </a:pPr>
            <a:r>
              <a:rPr lang="tr-TR" altLang="tr-TR" smtClean="0"/>
              <a:t>%60</a:t>
            </a:r>
          </a:p>
          <a:p>
            <a:pPr marL="609600" indent="-609600" eaLnBrk="1" hangingPunct="1">
              <a:buFont typeface="Wingdings" pitchFamily="2" charset="2"/>
              <a:buNone/>
              <a:defRPr/>
            </a:pPr>
            <a:endParaRPr lang="tr-TR" altLang="tr-TR" smtClean="0"/>
          </a:p>
          <a:p>
            <a:pPr marL="609600" indent="-609600" eaLnBrk="1" hangingPunct="1">
              <a:buFont typeface="Wingdings" pitchFamily="2" charset="2"/>
              <a:buNone/>
              <a:defRPr/>
            </a:pPr>
            <a:endParaRPr lang="tr-TR" altLang="tr-TR" smtClean="0"/>
          </a:p>
        </p:txBody>
      </p:sp>
    </p:spTree>
    <p:extLst>
      <p:ext uri="{BB962C8B-B14F-4D97-AF65-F5344CB8AC3E}">
        <p14:creationId xmlns:p14="http://schemas.microsoft.com/office/powerpoint/2010/main" val="1155726858"/>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5"/>
          <p:cNvSpPr>
            <a:spLocks noGrp="1"/>
          </p:cNvSpPr>
          <p:nvPr>
            <p:ph type="sldNum" sz="quarter" idx="12"/>
          </p:nvPr>
        </p:nvSpPr>
        <p:spPr/>
        <p:txBody>
          <a:bodyPr/>
          <a:lstStyle/>
          <a:p>
            <a:pPr>
              <a:defRPr/>
            </a:pPr>
            <a:fld id="{C3BA1693-E7FD-4CF2-A0FA-D904B285DFBF}" type="slidenum">
              <a:rPr lang="tr-TR" altLang="tr-TR">
                <a:solidFill>
                  <a:srgbClr val="EAEAEA"/>
                </a:solidFill>
              </a:rPr>
              <a:pPr>
                <a:defRPr/>
              </a:pPr>
              <a:t>107</a:t>
            </a:fld>
            <a:endParaRPr lang="tr-TR" altLang="tr-TR">
              <a:solidFill>
                <a:srgbClr val="EAEAEA"/>
              </a:solidFill>
            </a:endParaRPr>
          </a:p>
        </p:txBody>
      </p:sp>
      <p:sp>
        <p:nvSpPr>
          <p:cNvPr id="454658" name="Rectangle 2"/>
          <p:cNvSpPr>
            <a:spLocks noGrp="1" noChangeArrowheads="1"/>
          </p:cNvSpPr>
          <p:nvPr>
            <p:ph type="title"/>
          </p:nvPr>
        </p:nvSpPr>
        <p:spPr/>
        <p:txBody>
          <a:bodyPr/>
          <a:lstStyle/>
          <a:p>
            <a:pPr eaLnBrk="1" hangingPunct="1">
              <a:defRPr/>
            </a:pPr>
            <a:r>
              <a:rPr lang="tr-TR" altLang="tr-TR" smtClean="0"/>
              <a:t>ÖRNEK SORU 2</a:t>
            </a:r>
          </a:p>
        </p:txBody>
      </p:sp>
      <p:sp>
        <p:nvSpPr>
          <p:cNvPr id="454659" name="Rectangle 3"/>
          <p:cNvSpPr>
            <a:spLocks noGrp="1" noChangeArrowheads="1"/>
          </p:cNvSpPr>
          <p:nvPr>
            <p:ph type="body" idx="1"/>
          </p:nvPr>
        </p:nvSpPr>
        <p:spPr/>
        <p:txBody>
          <a:bodyPr/>
          <a:lstStyle/>
          <a:p>
            <a:pPr marL="609600" indent="-609600" eaLnBrk="1" hangingPunct="1">
              <a:buFont typeface="Wingdings" pitchFamily="2" charset="2"/>
              <a:buNone/>
              <a:defRPr/>
            </a:pPr>
            <a:r>
              <a:rPr lang="tr-TR" altLang="tr-TR" smtClean="0"/>
              <a:t>Güç ve tutkuyu temsil ederek hırsın da bir göstergesi olan renk hangisidir?</a:t>
            </a:r>
          </a:p>
          <a:p>
            <a:pPr marL="609600" indent="-609600" eaLnBrk="1" hangingPunct="1">
              <a:buFont typeface="Wingdings" pitchFamily="2" charset="2"/>
              <a:buAutoNum type="alphaLcParenR"/>
              <a:defRPr/>
            </a:pPr>
            <a:r>
              <a:rPr lang="tr-TR" altLang="tr-TR" smtClean="0"/>
              <a:t>Yeşil</a:t>
            </a:r>
          </a:p>
          <a:p>
            <a:pPr marL="609600" indent="-609600" eaLnBrk="1" hangingPunct="1">
              <a:buFont typeface="Wingdings" pitchFamily="2" charset="2"/>
              <a:buAutoNum type="alphaLcParenR"/>
              <a:defRPr/>
            </a:pPr>
            <a:r>
              <a:rPr lang="tr-TR" altLang="tr-TR" smtClean="0"/>
              <a:t>Siyah</a:t>
            </a:r>
          </a:p>
          <a:p>
            <a:pPr marL="609600" indent="-609600" eaLnBrk="1" hangingPunct="1">
              <a:buFont typeface="Wingdings" pitchFamily="2" charset="2"/>
              <a:buAutoNum type="alphaLcParenR"/>
              <a:defRPr/>
            </a:pPr>
            <a:r>
              <a:rPr lang="tr-TR" altLang="tr-TR" smtClean="0"/>
              <a:t>Kahverengi</a:t>
            </a:r>
          </a:p>
          <a:p>
            <a:pPr marL="609600" indent="-609600" eaLnBrk="1" hangingPunct="1">
              <a:buFont typeface="Wingdings" pitchFamily="2" charset="2"/>
              <a:buAutoNum type="alphaLcParenR"/>
              <a:defRPr/>
            </a:pPr>
            <a:r>
              <a:rPr lang="tr-TR" altLang="tr-TR" smtClean="0"/>
              <a:t>Pembe</a:t>
            </a:r>
          </a:p>
        </p:txBody>
      </p:sp>
    </p:spTree>
    <p:extLst>
      <p:ext uri="{BB962C8B-B14F-4D97-AF65-F5344CB8AC3E}">
        <p14:creationId xmlns:p14="http://schemas.microsoft.com/office/powerpoint/2010/main" val="3894778767"/>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5"/>
          <p:cNvSpPr>
            <a:spLocks noGrp="1"/>
          </p:cNvSpPr>
          <p:nvPr>
            <p:ph type="sldNum" sz="quarter" idx="12"/>
          </p:nvPr>
        </p:nvSpPr>
        <p:spPr/>
        <p:txBody>
          <a:bodyPr/>
          <a:lstStyle/>
          <a:p>
            <a:pPr>
              <a:defRPr/>
            </a:pPr>
            <a:fld id="{0567DC05-4FDB-4B64-821A-B41155245BD4}" type="slidenum">
              <a:rPr lang="tr-TR" altLang="tr-TR">
                <a:solidFill>
                  <a:srgbClr val="EAEAEA"/>
                </a:solidFill>
              </a:rPr>
              <a:pPr>
                <a:defRPr/>
              </a:pPr>
              <a:t>108</a:t>
            </a:fld>
            <a:endParaRPr lang="tr-TR" altLang="tr-TR">
              <a:solidFill>
                <a:srgbClr val="EAEAEA"/>
              </a:solidFill>
            </a:endParaRPr>
          </a:p>
        </p:txBody>
      </p:sp>
      <p:sp>
        <p:nvSpPr>
          <p:cNvPr id="455682" name="Rectangle 2"/>
          <p:cNvSpPr>
            <a:spLocks noGrp="1" noChangeArrowheads="1"/>
          </p:cNvSpPr>
          <p:nvPr>
            <p:ph type="title"/>
          </p:nvPr>
        </p:nvSpPr>
        <p:spPr/>
        <p:txBody>
          <a:bodyPr/>
          <a:lstStyle/>
          <a:p>
            <a:pPr eaLnBrk="1" hangingPunct="1">
              <a:defRPr/>
            </a:pPr>
            <a:r>
              <a:rPr lang="tr-TR" altLang="tr-TR" smtClean="0"/>
              <a:t>ÖRNEK SORU 3</a:t>
            </a:r>
          </a:p>
        </p:txBody>
      </p:sp>
      <p:sp>
        <p:nvSpPr>
          <p:cNvPr id="455683" name="Rectangle 3"/>
          <p:cNvSpPr>
            <a:spLocks noGrp="1" noChangeArrowheads="1"/>
          </p:cNvSpPr>
          <p:nvPr>
            <p:ph type="body" idx="1"/>
          </p:nvPr>
        </p:nvSpPr>
        <p:spPr>
          <a:xfrm>
            <a:off x="539750" y="1628775"/>
            <a:ext cx="8226425" cy="4497388"/>
          </a:xfrm>
        </p:spPr>
        <p:txBody>
          <a:bodyPr/>
          <a:lstStyle/>
          <a:p>
            <a:pPr>
              <a:spcBef>
                <a:spcPct val="50000"/>
              </a:spcBef>
              <a:buClrTx/>
              <a:buSzTx/>
              <a:buFontTx/>
              <a:buNone/>
              <a:defRPr/>
            </a:pPr>
            <a:r>
              <a:rPr lang="tr-TR" altLang="tr-TR" sz="2800" smtClean="0">
                <a:solidFill>
                  <a:srgbClr val="000000"/>
                </a:solidFill>
                <a:effectLst/>
              </a:rPr>
              <a:t>	Dudaklar ve göğüs arasına yapılan bakıştır. Duygusal ilgiyi veya ilerisini gösterir. Genelde bakışın odaklandığı yer dudaklar, çene ve özellikle de boyundur</a:t>
            </a:r>
            <a:r>
              <a:rPr lang="tr-TR" altLang="tr-TR" sz="2800" b="1" smtClean="0">
                <a:solidFill>
                  <a:srgbClr val="000000"/>
                </a:solidFill>
                <a:effectLst/>
              </a:rPr>
              <a:t>.</a:t>
            </a:r>
          </a:p>
          <a:p>
            <a:pPr>
              <a:spcBef>
                <a:spcPct val="50000"/>
              </a:spcBef>
              <a:buClrTx/>
              <a:buSzTx/>
              <a:buFontTx/>
              <a:buNone/>
              <a:defRPr/>
            </a:pPr>
            <a:r>
              <a:rPr lang="tr-TR" altLang="tr-TR" sz="2800" smtClean="0">
                <a:solidFill>
                  <a:srgbClr val="000000"/>
                </a:solidFill>
                <a:effectLst/>
              </a:rPr>
              <a:t>a) Flört bakışı</a:t>
            </a:r>
          </a:p>
          <a:p>
            <a:pPr>
              <a:spcBef>
                <a:spcPct val="50000"/>
              </a:spcBef>
              <a:buClrTx/>
              <a:buSzTx/>
              <a:buFontTx/>
              <a:buNone/>
              <a:defRPr/>
            </a:pPr>
            <a:r>
              <a:rPr lang="tr-TR" altLang="tr-TR" sz="2800" smtClean="0">
                <a:solidFill>
                  <a:srgbClr val="000000"/>
                </a:solidFill>
                <a:effectLst/>
              </a:rPr>
              <a:t>b) Resmiyet bakışı</a:t>
            </a:r>
          </a:p>
          <a:p>
            <a:pPr>
              <a:spcBef>
                <a:spcPct val="50000"/>
              </a:spcBef>
              <a:buClrTx/>
              <a:buSzTx/>
              <a:buFontTx/>
              <a:buNone/>
              <a:defRPr/>
            </a:pPr>
            <a:r>
              <a:rPr lang="tr-TR" altLang="tr-TR" sz="2800" smtClean="0">
                <a:solidFill>
                  <a:srgbClr val="000000"/>
                </a:solidFill>
                <a:effectLst/>
              </a:rPr>
              <a:t>c) İletişim bakışı</a:t>
            </a:r>
          </a:p>
          <a:p>
            <a:pPr>
              <a:spcBef>
                <a:spcPct val="50000"/>
              </a:spcBef>
              <a:buClrTx/>
              <a:buSzTx/>
              <a:buFontTx/>
              <a:buNone/>
              <a:defRPr/>
            </a:pPr>
            <a:r>
              <a:rPr lang="tr-TR" altLang="tr-TR" sz="2800" smtClean="0">
                <a:solidFill>
                  <a:srgbClr val="000000"/>
                </a:solidFill>
                <a:effectLst/>
              </a:rPr>
              <a:t>d) Alaycı bakış</a:t>
            </a:r>
          </a:p>
          <a:p>
            <a:pPr>
              <a:spcBef>
                <a:spcPct val="50000"/>
              </a:spcBef>
              <a:buClrTx/>
              <a:buSzTx/>
              <a:buFontTx/>
              <a:buNone/>
              <a:defRPr/>
            </a:pPr>
            <a:endParaRPr lang="tr-TR" altLang="tr-TR" sz="2800" smtClean="0">
              <a:solidFill>
                <a:srgbClr val="000000"/>
              </a:solidFill>
              <a:effectLst/>
            </a:endParaRPr>
          </a:p>
          <a:p>
            <a:pPr>
              <a:spcBef>
                <a:spcPct val="50000"/>
              </a:spcBef>
              <a:buClrTx/>
              <a:buSzTx/>
              <a:buFontTx/>
              <a:buNone/>
              <a:defRPr/>
            </a:pPr>
            <a:endParaRPr lang="tr-TR" altLang="tr-TR" sz="2800" u="sng" smtClean="0">
              <a:solidFill>
                <a:srgbClr val="000000"/>
              </a:solidFill>
              <a:effectLst/>
            </a:endParaRPr>
          </a:p>
          <a:p>
            <a:pPr eaLnBrk="1" hangingPunct="1">
              <a:defRPr/>
            </a:pPr>
            <a:endParaRPr lang="tr-TR" altLang="tr-TR" sz="2800" smtClean="0"/>
          </a:p>
        </p:txBody>
      </p:sp>
    </p:spTree>
    <p:extLst>
      <p:ext uri="{BB962C8B-B14F-4D97-AF65-F5344CB8AC3E}">
        <p14:creationId xmlns:p14="http://schemas.microsoft.com/office/powerpoint/2010/main" val="4293110243"/>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5"/>
          <p:cNvSpPr>
            <a:spLocks noGrp="1"/>
          </p:cNvSpPr>
          <p:nvPr>
            <p:ph type="sldNum" sz="quarter" idx="12"/>
          </p:nvPr>
        </p:nvSpPr>
        <p:spPr/>
        <p:txBody>
          <a:bodyPr/>
          <a:lstStyle/>
          <a:p>
            <a:pPr>
              <a:defRPr/>
            </a:pPr>
            <a:fld id="{14998FD6-B895-42AC-8050-EA4A443D3C06}" type="slidenum">
              <a:rPr lang="tr-TR" altLang="tr-TR">
                <a:solidFill>
                  <a:srgbClr val="EAEAEA"/>
                </a:solidFill>
              </a:rPr>
              <a:pPr>
                <a:defRPr/>
              </a:pPr>
              <a:t>109</a:t>
            </a:fld>
            <a:endParaRPr lang="tr-TR" altLang="tr-TR">
              <a:solidFill>
                <a:srgbClr val="EAEAEA"/>
              </a:solidFill>
            </a:endParaRPr>
          </a:p>
        </p:txBody>
      </p:sp>
      <p:sp>
        <p:nvSpPr>
          <p:cNvPr id="456706" name="Rectangle 2"/>
          <p:cNvSpPr>
            <a:spLocks noGrp="1" noChangeArrowheads="1"/>
          </p:cNvSpPr>
          <p:nvPr>
            <p:ph type="title"/>
          </p:nvPr>
        </p:nvSpPr>
        <p:spPr/>
        <p:txBody>
          <a:bodyPr/>
          <a:lstStyle/>
          <a:p>
            <a:pPr eaLnBrk="1" hangingPunct="1">
              <a:defRPr/>
            </a:pPr>
            <a:r>
              <a:rPr lang="tr-TR" altLang="tr-TR" smtClean="0"/>
              <a:t>ÖRNEK SORU 4</a:t>
            </a:r>
          </a:p>
        </p:txBody>
      </p:sp>
      <p:sp>
        <p:nvSpPr>
          <p:cNvPr id="456707" name="Rectangle 3"/>
          <p:cNvSpPr>
            <a:spLocks noGrp="1" noChangeArrowheads="1"/>
          </p:cNvSpPr>
          <p:nvPr>
            <p:ph type="body" idx="1"/>
          </p:nvPr>
        </p:nvSpPr>
        <p:spPr/>
        <p:txBody>
          <a:bodyPr/>
          <a:lstStyle/>
          <a:p>
            <a:pPr eaLnBrk="1" hangingPunct="1">
              <a:defRPr/>
            </a:pPr>
            <a:r>
              <a:rPr lang="tr-TR" altLang="tr-TR" smtClean="0"/>
              <a:t>Yüz kaslarının anlatım amaçlı kullanımına ne denir?</a:t>
            </a:r>
          </a:p>
          <a:p>
            <a:pPr eaLnBrk="1" hangingPunct="1">
              <a:defRPr/>
            </a:pPr>
            <a:r>
              <a:rPr lang="tr-TR" altLang="tr-TR" smtClean="0"/>
              <a:t>A) Jest</a:t>
            </a:r>
          </a:p>
          <a:p>
            <a:pPr eaLnBrk="1" hangingPunct="1">
              <a:defRPr/>
            </a:pPr>
            <a:r>
              <a:rPr lang="tr-TR" altLang="tr-TR" smtClean="0"/>
              <a:t>B) Mimik</a:t>
            </a:r>
          </a:p>
          <a:p>
            <a:pPr eaLnBrk="1" hangingPunct="1">
              <a:defRPr/>
            </a:pPr>
            <a:r>
              <a:rPr lang="tr-TR" altLang="tr-TR" smtClean="0"/>
              <a:t>C) Jest ve mimik</a:t>
            </a:r>
          </a:p>
          <a:p>
            <a:pPr eaLnBrk="1" hangingPunct="1">
              <a:defRPr/>
            </a:pPr>
            <a:r>
              <a:rPr lang="tr-TR" altLang="tr-TR" smtClean="0"/>
              <a:t>D) İşaret</a:t>
            </a:r>
          </a:p>
        </p:txBody>
      </p:sp>
    </p:spTree>
    <p:extLst>
      <p:ext uri="{BB962C8B-B14F-4D97-AF65-F5344CB8AC3E}">
        <p14:creationId xmlns:p14="http://schemas.microsoft.com/office/powerpoint/2010/main" val="2258773088"/>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5"/>
          <p:cNvSpPr>
            <a:spLocks noGrp="1"/>
          </p:cNvSpPr>
          <p:nvPr>
            <p:ph type="sldNum" sz="quarter" idx="12"/>
          </p:nvPr>
        </p:nvSpPr>
        <p:spPr/>
        <p:txBody>
          <a:bodyPr/>
          <a:lstStyle/>
          <a:p>
            <a:pPr>
              <a:defRPr/>
            </a:pPr>
            <a:fld id="{9183C614-FD1D-408A-A0E7-A168653F3D62}" type="slidenum">
              <a:rPr lang="tr-TR" altLang="tr-TR">
                <a:solidFill>
                  <a:srgbClr val="EAEAEA"/>
                </a:solidFill>
              </a:rPr>
              <a:pPr>
                <a:defRPr/>
              </a:pPr>
              <a:t>110</a:t>
            </a:fld>
            <a:endParaRPr lang="tr-TR" altLang="tr-TR">
              <a:solidFill>
                <a:srgbClr val="EAEAEA"/>
              </a:solidFill>
            </a:endParaRPr>
          </a:p>
        </p:txBody>
      </p:sp>
      <p:sp>
        <p:nvSpPr>
          <p:cNvPr id="457730" name="Rectangle 2"/>
          <p:cNvSpPr>
            <a:spLocks noGrp="1" noChangeArrowheads="1"/>
          </p:cNvSpPr>
          <p:nvPr>
            <p:ph type="title"/>
          </p:nvPr>
        </p:nvSpPr>
        <p:spPr/>
        <p:txBody>
          <a:bodyPr/>
          <a:lstStyle/>
          <a:p>
            <a:pPr eaLnBrk="1" hangingPunct="1">
              <a:defRPr/>
            </a:pPr>
            <a:r>
              <a:rPr lang="tr-TR" altLang="tr-TR" smtClean="0"/>
              <a:t>ÖRNEK SORU 5</a:t>
            </a:r>
          </a:p>
        </p:txBody>
      </p:sp>
      <p:sp>
        <p:nvSpPr>
          <p:cNvPr id="457731" name="Rectangle 3"/>
          <p:cNvSpPr>
            <a:spLocks noGrp="1" noChangeArrowheads="1"/>
          </p:cNvSpPr>
          <p:nvPr>
            <p:ph type="body" idx="1"/>
          </p:nvPr>
        </p:nvSpPr>
        <p:spPr/>
        <p:txBody>
          <a:bodyPr/>
          <a:lstStyle/>
          <a:p>
            <a:pPr marL="609600" indent="-609600" eaLnBrk="1" hangingPunct="1">
              <a:buFont typeface="Wingdings" pitchFamily="2" charset="2"/>
              <a:buNone/>
              <a:defRPr/>
            </a:pPr>
            <a:r>
              <a:rPr lang="tr-TR" altLang="tr-TR" smtClean="0"/>
              <a:t>Genellikle 15-46 cm arasında değişen konuşma mesafesi ne olarak adlandırılır?</a:t>
            </a:r>
          </a:p>
          <a:p>
            <a:pPr marL="609600" indent="-609600" eaLnBrk="1" hangingPunct="1">
              <a:buFont typeface="Wingdings" pitchFamily="2" charset="2"/>
              <a:buAutoNum type="alphaLcParenR"/>
              <a:defRPr/>
            </a:pPr>
            <a:r>
              <a:rPr lang="tr-TR" altLang="tr-TR" smtClean="0"/>
              <a:t>Mahrem bölge</a:t>
            </a:r>
          </a:p>
          <a:p>
            <a:pPr marL="609600" indent="-609600" eaLnBrk="1" hangingPunct="1">
              <a:buFont typeface="Wingdings" pitchFamily="2" charset="2"/>
              <a:buAutoNum type="alphaLcParenR"/>
              <a:defRPr/>
            </a:pPr>
            <a:r>
              <a:rPr lang="tr-TR" altLang="tr-TR" smtClean="0"/>
              <a:t>Sosyal bölge</a:t>
            </a:r>
          </a:p>
          <a:p>
            <a:pPr marL="609600" indent="-609600" eaLnBrk="1" hangingPunct="1">
              <a:buFont typeface="Wingdings" pitchFamily="2" charset="2"/>
              <a:buAutoNum type="alphaLcParenR"/>
              <a:defRPr/>
            </a:pPr>
            <a:r>
              <a:rPr lang="tr-TR" altLang="tr-TR" smtClean="0"/>
              <a:t>Kişisel bölge</a:t>
            </a:r>
          </a:p>
          <a:p>
            <a:pPr marL="609600" indent="-609600" eaLnBrk="1" hangingPunct="1">
              <a:buFont typeface="Wingdings" pitchFamily="2" charset="2"/>
              <a:buAutoNum type="alphaLcParenR"/>
              <a:defRPr/>
            </a:pPr>
            <a:r>
              <a:rPr lang="tr-TR" altLang="tr-TR" smtClean="0"/>
              <a:t>Ortak bölge</a:t>
            </a:r>
          </a:p>
          <a:p>
            <a:pPr marL="609600" indent="-609600" eaLnBrk="1" hangingPunct="1">
              <a:buFont typeface="Wingdings" pitchFamily="2" charset="2"/>
              <a:buAutoNum type="alphaLcParenR"/>
              <a:defRPr/>
            </a:pPr>
            <a:endParaRPr lang="tr-TR" altLang="tr-TR" smtClean="0"/>
          </a:p>
        </p:txBody>
      </p:sp>
    </p:spTree>
    <p:extLst>
      <p:ext uri="{BB962C8B-B14F-4D97-AF65-F5344CB8AC3E}">
        <p14:creationId xmlns:p14="http://schemas.microsoft.com/office/powerpoint/2010/main" val="181215321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Fading Grid">
  <a:themeElements>
    <a:clrScheme name="Fading Grid 4">
      <a:dk1>
        <a:srgbClr val="6B6B99"/>
      </a:dk1>
      <a:lt1>
        <a:srgbClr val="EAEAEA"/>
      </a:lt1>
      <a:dk2>
        <a:srgbClr val="666699"/>
      </a:dk2>
      <a:lt2>
        <a:srgbClr val="CCECFF"/>
      </a:lt2>
      <a:accent1>
        <a:srgbClr val="00CC66"/>
      </a:accent1>
      <a:accent2>
        <a:srgbClr val="54547A"/>
      </a:accent2>
      <a:accent3>
        <a:srgbClr val="B8B8CA"/>
      </a:accent3>
      <a:accent4>
        <a:srgbClr val="C8C8C8"/>
      </a:accent4>
      <a:accent5>
        <a:srgbClr val="AAE2B8"/>
      </a:accent5>
      <a:accent6>
        <a:srgbClr val="4B4B6E"/>
      </a:accent6>
      <a:hlink>
        <a:srgbClr val="65B2FF"/>
      </a:hlink>
      <a:folHlink>
        <a:srgbClr val="9900FF"/>
      </a:folHlink>
    </a:clrScheme>
    <a:fontScheme name="Fading Grid">
      <a:majorFont>
        <a:latin typeface="Arial"/>
        <a:ea typeface=""/>
        <a:cs typeface=""/>
      </a:majorFont>
      <a:minorFont>
        <a:latin typeface="Arial"/>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Fading Grid 1">
        <a:dk1>
          <a:srgbClr val="7E0000"/>
        </a:dk1>
        <a:lt1>
          <a:srgbClr val="FFFFFF"/>
        </a:lt1>
        <a:dk2>
          <a:srgbClr val="800000"/>
        </a:dk2>
        <a:lt2>
          <a:srgbClr val="FCF0B2"/>
        </a:lt2>
        <a:accent1>
          <a:srgbClr val="C5543D"/>
        </a:accent1>
        <a:accent2>
          <a:srgbClr val="660000"/>
        </a:accent2>
        <a:accent3>
          <a:srgbClr val="C0AAAA"/>
        </a:accent3>
        <a:accent4>
          <a:srgbClr val="DADADA"/>
        </a:accent4>
        <a:accent5>
          <a:srgbClr val="DFB3AF"/>
        </a:accent5>
        <a:accent6>
          <a:srgbClr val="5C0000"/>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Fading Grid 2">
        <a:dk1>
          <a:srgbClr val="000066"/>
        </a:dk1>
        <a:lt1>
          <a:srgbClr val="FFFFFF"/>
        </a:lt1>
        <a:dk2>
          <a:srgbClr val="000066"/>
        </a:dk2>
        <a:lt2>
          <a:srgbClr val="B2B8C8"/>
        </a:lt2>
        <a:accent1>
          <a:srgbClr val="008080"/>
        </a:accent1>
        <a:accent2>
          <a:srgbClr val="00004E"/>
        </a:accent2>
        <a:accent3>
          <a:srgbClr val="AAAAB8"/>
        </a:accent3>
        <a:accent4>
          <a:srgbClr val="DADADA"/>
        </a:accent4>
        <a:accent5>
          <a:srgbClr val="AAC0C0"/>
        </a:accent5>
        <a:accent6>
          <a:srgbClr val="000046"/>
        </a:accent6>
        <a:hlink>
          <a:srgbClr val="00FFCC"/>
        </a:hlink>
        <a:folHlink>
          <a:srgbClr val="6699FF"/>
        </a:folHlink>
      </a:clrScheme>
      <a:clrMap bg1="dk2" tx1="lt1" bg2="dk1" tx2="lt2" accent1="accent1" accent2="accent2" accent3="accent3" accent4="accent4" accent5="accent5" accent6="accent6" hlink="hlink" folHlink="folHlink"/>
    </a:extraClrScheme>
    <a:extraClrScheme>
      <a:clrScheme name="Fading Grid 3">
        <a:dk1>
          <a:srgbClr val="010199"/>
        </a:dk1>
        <a:lt1>
          <a:srgbClr val="FFFFFF"/>
        </a:lt1>
        <a:dk2>
          <a:srgbClr val="000099"/>
        </a:dk2>
        <a:lt2>
          <a:srgbClr val="CCFFFF"/>
        </a:lt2>
        <a:accent1>
          <a:srgbClr val="00C600"/>
        </a:accent1>
        <a:accent2>
          <a:srgbClr val="01017D"/>
        </a:accent2>
        <a:accent3>
          <a:srgbClr val="AAAACA"/>
        </a:accent3>
        <a:accent4>
          <a:srgbClr val="DADADA"/>
        </a:accent4>
        <a:accent5>
          <a:srgbClr val="AADFAA"/>
        </a:accent5>
        <a:accent6>
          <a:srgbClr val="010171"/>
        </a:accent6>
        <a:hlink>
          <a:srgbClr val="FFE701"/>
        </a:hlink>
        <a:folHlink>
          <a:srgbClr val="3366FF"/>
        </a:folHlink>
      </a:clrScheme>
      <a:clrMap bg1="dk2" tx1="lt1" bg2="dk1" tx2="lt2" accent1="accent1" accent2="accent2" accent3="accent3" accent4="accent4" accent5="accent5" accent6="accent6" hlink="hlink" folHlink="folHlink"/>
    </a:extraClrScheme>
    <a:extraClrScheme>
      <a:clrScheme name="Fading Grid 4">
        <a:dk1>
          <a:srgbClr val="6B6B99"/>
        </a:dk1>
        <a:lt1>
          <a:srgbClr val="EAEAEA"/>
        </a:lt1>
        <a:dk2>
          <a:srgbClr val="666699"/>
        </a:dk2>
        <a:lt2>
          <a:srgbClr val="CCECFF"/>
        </a:lt2>
        <a:accent1>
          <a:srgbClr val="00CC66"/>
        </a:accent1>
        <a:accent2>
          <a:srgbClr val="54547A"/>
        </a:accent2>
        <a:accent3>
          <a:srgbClr val="B8B8CA"/>
        </a:accent3>
        <a:accent4>
          <a:srgbClr val="C8C8C8"/>
        </a:accent4>
        <a:accent5>
          <a:srgbClr val="AAE2B8"/>
        </a:accent5>
        <a:accent6>
          <a:srgbClr val="4B4B6E"/>
        </a:accent6>
        <a:hlink>
          <a:srgbClr val="65B2FF"/>
        </a:hlink>
        <a:folHlink>
          <a:srgbClr val="9900FF"/>
        </a:folHlink>
      </a:clrScheme>
      <a:clrMap bg1="dk2" tx1="lt1" bg2="dk1" tx2="lt2" accent1="accent1" accent2="accent2" accent3="accent3" accent4="accent4" accent5="accent5" accent6="accent6" hlink="hlink" folHlink="folHlink"/>
    </a:extraClrScheme>
    <a:extraClrScheme>
      <a:clrScheme name="Fading Grid 5">
        <a:dk1>
          <a:srgbClr val="00827F"/>
        </a:dk1>
        <a:lt1>
          <a:srgbClr val="FFFFFF"/>
        </a:lt1>
        <a:dk2>
          <a:srgbClr val="008080"/>
        </a:dk2>
        <a:lt2>
          <a:srgbClr val="FFFFCC"/>
        </a:lt2>
        <a:accent1>
          <a:srgbClr val="6D6FC7"/>
        </a:accent1>
        <a:accent2>
          <a:srgbClr val="006462"/>
        </a:accent2>
        <a:accent3>
          <a:srgbClr val="AAC0C0"/>
        </a:accent3>
        <a:accent4>
          <a:srgbClr val="DADADA"/>
        </a:accent4>
        <a:accent5>
          <a:srgbClr val="BABBE0"/>
        </a:accent5>
        <a:accent6>
          <a:srgbClr val="005A58"/>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ading Grid 6">
        <a:dk1>
          <a:srgbClr val="4D4D4D"/>
        </a:dk1>
        <a:lt1>
          <a:srgbClr val="FFFFFF"/>
        </a:lt1>
        <a:dk2>
          <a:srgbClr val="525252"/>
        </a:dk2>
        <a:lt2>
          <a:srgbClr val="C0C0C0"/>
        </a:lt2>
        <a:accent1>
          <a:srgbClr val="527C3A"/>
        </a:accent1>
        <a:accent2>
          <a:srgbClr val="444444"/>
        </a:accent2>
        <a:accent3>
          <a:srgbClr val="B3B3B3"/>
        </a:accent3>
        <a:accent4>
          <a:srgbClr val="DADADA"/>
        </a:accent4>
        <a:accent5>
          <a:srgbClr val="B3BFAE"/>
        </a:accent5>
        <a:accent6>
          <a:srgbClr val="3D3D3D"/>
        </a:accent6>
        <a:hlink>
          <a:srgbClr val="FAC458"/>
        </a:hlink>
        <a:folHlink>
          <a:srgbClr val="C7780F"/>
        </a:folHlink>
      </a:clrScheme>
      <a:clrMap bg1="dk2" tx1="lt1" bg2="dk1" tx2="lt2" accent1="accent1" accent2="accent2" accent3="accent3" accent4="accent4" accent5="accent5" accent6="accent6" hlink="hlink" folHlink="folHlink"/>
    </a:extraClrScheme>
    <a:extraClrScheme>
      <a:clrScheme name="Fading Grid 7">
        <a:dk1>
          <a:srgbClr val="516032"/>
        </a:dk1>
        <a:lt1>
          <a:srgbClr val="FFFFFF"/>
        </a:lt1>
        <a:dk2>
          <a:srgbClr val="546434"/>
        </a:dk2>
        <a:lt2>
          <a:srgbClr val="B2B68A"/>
        </a:lt2>
        <a:accent1>
          <a:srgbClr val="7D8C70"/>
        </a:accent1>
        <a:accent2>
          <a:srgbClr val="414E28"/>
        </a:accent2>
        <a:accent3>
          <a:srgbClr val="B3B8AE"/>
        </a:accent3>
        <a:accent4>
          <a:srgbClr val="DADADA"/>
        </a:accent4>
        <a:accent5>
          <a:srgbClr val="BFC5BB"/>
        </a:accent5>
        <a:accent6>
          <a:srgbClr val="3A4623"/>
        </a:accent6>
        <a:hlink>
          <a:srgbClr val="80C579"/>
        </a:hlink>
        <a:folHlink>
          <a:srgbClr val="7FADAF"/>
        </a:folHlink>
      </a:clrScheme>
      <a:clrMap bg1="dk2" tx1="lt1" bg2="dk1" tx2="lt2" accent1="accent1" accent2="accent2" accent3="accent3" accent4="accent4" accent5="accent5" accent6="accent6" hlink="hlink" folHlink="folHlink"/>
    </a:extraClrScheme>
    <a:extraClrScheme>
      <a:clrScheme name="Fading Grid 8">
        <a:dk1>
          <a:srgbClr val="D1CC00"/>
        </a:dk1>
        <a:lt1>
          <a:srgbClr val="FFFFFF"/>
        </a:lt1>
        <a:dk2>
          <a:srgbClr val="CCCC00"/>
        </a:dk2>
        <a:lt2>
          <a:srgbClr val="F3F5B1"/>
        </a:lt2>
        <a:accent1>
          <a:srgbClr val="808000"/>
        </a:accent1>
        <a:accent2>
          <a:srgbClr val="AEAA00"/>
        </a:accent2>
        <a:accent3>
          <a:srgbClr val="E2E2AA"/>
        </a:accent3>
        <a:accent4>
          <a:srgbClr val="DADADA"/>
        </a:accent4>
        <a:accent5>
          <a:srgbClr val="C0C0AA"/>
        </a:accent5>
        <a:accent6>
          <a:srgbClr val="9D9A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Fading Grid 9">
        <a:dk1>
          <a:srgbClr val="000000"/>
        </a:dk1>
        <a:lt1>
          <a:srgbClr val="F8F8F8"/>
        </a:lt1>
        <a:dk2>
          <a:srgbClr val="336600"/>
        </a:dk2>
        <a:lt2>
          <a:srgbClr val="FBFBFB"/>
        </a:lt2>
        <a:accent1>
          <a:srgbClr val="009900"/>
        </a:accent1>
        <a:accent2>
          <a:srgbClr val="C6C6C6"/>
        </a:accent2>
        <a:accent3>
          <a:srgbClr val="FBFBFB"/>
        </a:accent3>
        <a:accent4>
          <a:srgbClr val="000000"/>
        </a:accent4>
        <a:accent5>
          <a:srgbClr val="AACAAA"/>
        </a:accent5>
        <a:accent6>
          <a:srgbClr val="B3B3B3"/>
        </a:accent6>
        <a:hlink>
          <a:srgbClr val="006600"/>
        </a:hlink>
        <a:folHlink>
          <a:srgbClr val="8080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1968</Words>
  <Application>Microsoft Office PowerPoint</Application>
  <PresentationFormat>Ekran Gösterisi (4:3)</PresentationFormat>
  <Paragraphs>539</Paragraphs>
  <Slides>110</Slides>
  <Notes>99</Notes>
  <HiddenSlides>0</HiddenSlides>
  <MMClips>0</MMClips>
  <ScaleCrop>false</ScaleCrop>
  <HeadingPairs>
    <vt:vector size="4" baseType="variant">
      <vt:variant>
        <vt:lpstr>Tema</vt:lpstr>
      </vt:variant>
      <vt:variant>
        <vt:i4>2</vt:i4>
      </vt:variant>
      <vt:variant>
        <vt:lpstr>Slayt Başlıkları</vt:lpstr>
      </vt:variant>
      <vt:variant>
        <vt:i4>110</vt:i4>
      </vt:variant>
    </vt:vector>
  </HeadingPairs>
  <TitlesOfParts>
    <vt:vector size="112" baseType="lpstr">
      <vt:lpstr>Ofis Teması</vt:lpstr>
      <vt:lpstr>Fading Grid</vt:lpstr>
      <vt:lpstr>BEDEN DİLİ</vt:lpstr>
      <vt:lpstr>Beden Dili</vt:lpstr>
      <vt:lpstr>Beden Dili</vt:lpstr>
      <vt:lpstr>Beden Dili</vt:lpstr>
      <vt:lpstr>Beden Dili</vt:lpstr>
      <vt:lpstr>Beden Dilinin Öğeleri</vt:lpstr>
      <vt:lpstr>Beden Duruşu</vt:lpstr>
      <vt:lpstr>Beden Duruşu</vt:lpstr>
      <vt:lpstr>Beden Duruşu</vt:lpstr>
      <vt:lpstr>Beden Duruşu</vt:lpstr>
      <vt:lpstr>Beden Duruşu</vt:lpstr>
      <vt:lpstr>PowerPoint Sunusu</vt:lpstr>
      <vt:lpstr>PowerPoint Sunusu</vt:lpstr>
      <vt:lpstr>PowerPoint Sunusu</vt:lpstr>
      <vt:lpstr>Mesafe (Mekan Kullanımı)</vt:lpstr>
      <vt:lpstr>Mesafe (Mekan Kullanımı)</vt:lpstr>
      <vt:lpstr>Mesafe (Mekan Kullanımı)</vt:lpstr>
      <vt:lpstr>Mesafe (Mekan Kullanımı)</vt:lpstr>
      <vt:lpstr>Bölge Mesafelerinin Pratik Uygulaması</vt:lpstr>
      <vt:lpstr>Bölge Mesafelerinin Pratik Uygulaması</vt:lpstr>
      <vt:lpstr>Bölge Mesafelerinin Pratik Uygulaması</vt:lpstr>
      <vt:lpstr>Jestler ve Mimikler</vt:lpstr>
      <vt:lpstr>Jestler ve Mimikler</vt:lpstr>
      <vt:lpstr>Jestler ve Mimikler</vt:lpstr>
      <vt:lpstr>Jestler ve Mimikler</vt:lpstr>
      <vt:lpstr>Başın Kullanımı</vt:lpstr>
      <vt:lpstr>Avuç İçi</vt:lpstr>
      <vt:lpstr>Avuç İçi</vt:lpstr>
      <vt:lpstr>Avuçlar</vt:lpstr>
      <vt:lpstr>PowerPoint Sunusu</vt:lpstr>
      <vt:lpstr>PowerPoint Sunusu</vt:lpstr>
      <vt:lpstr>El Ovuşturma ve Parmaklar</vt:lpstr>
      <vt:lpstr>Elleri Ovuşturmak</vt:lpstr>
      <vt:lpstr>Parmaklar</vt:lpstr>
      <vt:lpstr>Elleri Kenetlemek</vt:lpstr>
      <vt:lpstr>El, Kol ve Avuçlar</vt:lpstr>
      <vt:lpstr>Ellerin Çatı Şeklinde Birleştirilmesi</vt:lpstr>
      <vt:lpstr>Ellerin Çatı Şeklinde Birleştirilmesi</vt:lpstr>
      <vt:lpstr>PowerPoint Sunusu</vt:lpstr>
      <vt:lpstr>El, Kol ve Bileklerin Tutulması</vt:lpstr>
      <vt:lpstr>El Sıkışma</vt:lpstr>
      <vt:lpstr>El Sıkışma</vt:lpstr>
      <vt:lpstr>El Sıkışma</vt:lpstr>
      <vt:lpstr>Parmaklar</vt:lpstr>
      <vt:lpstr>PowerPoint Sunusu</vt:lpstr>
      <vt:lpstr>Parmaklar</vt:lpstr>
      <vt:lpstr>Kollar Yanda El Belde</vt:lpstr>
      <vt:lpstr>Kol Kavuşturma</vt:lpstr>
      <vt:lpstr>Kol Kavuşturma</vt:lpstr>
      <vt:lpstr>Elin Yüze Teması</vt:lpstr>
      <vt:lpstr>Elin Yüze Teması</vt:lpstr>
      <vt:lpstr>Elin Yüze Teması</vt:lpstr>
      <vt:lpstr>Elin Yüze Teması</vt:lpstr>
      <vt:lpstr>Elin Yüze Teması</vt:lpstr>
      <vt:lpstr>Elin Yüze Teması</vt:lpstr>
      <vt:lpstr>Elin Yüze Teması</vt:lpstr>
      <vt:lpstr>Elin Yüze Teması</vt:lpstr>
      <vt:lpstr>Göz Teması</vt:lpstr>
      <vt:lpstr>Göz Teması</vt:lpstr>
      <vt:lpstr>Göz Teması</vt:lpstr>
      <vt:lpstr>Göz Teması</vt:lpstr>
      <vt:lpstr>Göz Teması</vt:lpstr>
      <vt:lpstr>PowerPoint Sunusu</vt:lpstr>
      <vt:lpstr>PowerPoint Sunusu</vt:lpstr>
      <vt:lpstr>PowerPoint Sunusu</vt:lpstr>
      <vt:lpstr>Göz Teması</vt:lpstr>
      <vt:lpstr>Göz Bebekleri</vt:lpstr>
      <vt:lpstr>Ayakların Kullanımı</vt:lpstr>
      <vt:lpstr>PowerPoint Sunusu</vt:lpstr>
      <vt:lpstr>Oturma Biçimi</vt:lpstr>
      <vt:lpstr>PowerPoint Sunusu</vt:lpstr>
      <vt:lpstr>PowerPoint Sunusu</vt:lpstr>
      <vt:lpstr>Kullanılan Aksesuarlar</vt:lpstr>
      <vt:lpstr>Kullanılan Aksesuarlar</vt:lpstr>
      <vt:lpstr>Kullanılan Aksesuarlar</vt:lpstr>
      <vt:lpstr> </vt:lpstr>
      <vt:lpstr>Saç ve Sakal</vt:lpstr>
      <vt:lpstr>Kullanılan Aksesuarlar</vt:lpstr>
      <vt:lpstr>Sahiplenme</vt:lpstr>
      <vt:lpstr>Sahiplenme</vt:lpstr>
      <vt:lpstr>Sahiplenme</vt:lpstr>
      <vt:lpstr>Oturulan Yer</vt:lpstr>
      <vt:lpstr>Oturulan Yer</vt:lpstr>
      <vt:lpstr>PowerPoint Sunusu</vt:lpstr>
      <vt:lpstr>Masa Kullanımı</vt:lpstr>
      <vt:lpstr>Koltuk Yüksekliği</vt:lpstr>
      <vt:lpstr>Renklerin Dili</vt:lpstr>
      <vt:lpstr>Renklerin Dili</vt:lpstr>
      <vt:lpstr>Renklerin Dili</vt:lpstr>
      <vt:lpstr>Renklerin Dili</vt:lpstr>
      <vt:lpstr>Kırmızı</vt:lpstr>
      <vt:lpstr>Kırmızı</vt:lpstr>
      <vt:lpstr>Yeşil</vt:lpstr>
      <vt:lpstr>Yeşil</vt:lpstr>
      <vt:lpstr>Kahverengi</vt:lpstr>
      <vt:lpstr>Kahverengi</vt:lpstr>
      <vt:lpstr>Siyah</vt:lpstr>
      <vt:lpstr>Sarı</vt:lpstr>
      <vt:lpstr>Portakal Rengi</vt:lpstr>
      <vt:lpstr>Mavi</vt:lpstr>
      <vt:lpstr>Mavi</vt:lpstr>
      <vt:lpstr>Pembe </vt:lpstr>
      <vt:lpstr>  Mor</vt:lpstr>
      <vt:lpstr>  Gri</vt:lpstr>
      <vt:lpstr>PowerPoint Sunusu</vt:lpstr>
      <vt:lpstr>ÖRNEK SORU 1</vt:lpstr>
      <vt:lpstr>ÖRNEK SORU 2</vt:lpstr>
      <vt:lpstr>ÖRNEK SORU 3</vt:lpstr>
      <vt:lpstr>ÖRNEK SORU 4</vt:lpstr>
      <vt:lpstr>ÖRNEK SORU 5</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BEDEN DİLİ</dc:title>
  <dc:creator>Acer</dc:creator>
  <cp:lastModifiedBy>Acer</cp:lastModifiedBy>
  <cp:revision>1</cp:revision>
  <dcterms:created xsi:type="dcterms:W3CDTF">2020-03-03T07:28:01Z</dcterms:created>
  <dcterms:modified xsi:type="dcterms:W3CDTF">2020-03-03T07:30:26Z</dcterms:modified>
</cp:coreProperties>
</file>